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C077-1E80-4BA1-B827-6306EC199032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841A-6892-4F84-8027-126E9125CE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6751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C077-1E80-4BA1-B827-6306EC199032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841A-6892-4F84-8027-126E9125CE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370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C077-1E80-4BA1-B827-6306EC199032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841A-6892-4F84-8027-126E9125CE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1503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C077-1E80-4BA1-B827-6306EC199032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841A-6892-4F84-8027-126E9125CE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0066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C077-1E80-4BA1-B827-6306EC199032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841A-6892-4F84-8027-126E9125CE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765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C077-1E80-4BA1-B827-6306EC199032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841A-6892-4F84-8027-126E9125CE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984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C077-1E80-4BA1-B827-6306EC199032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841A-6892-4F84-8027-126E9125CE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7196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C077-1E80-4BA1-B827-6306EC199032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841A-6892-4F84-8027-126E9125CE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68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C077-1E80-4BA1-B827-6306EC199032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841A-6892-4F84-8027-126E9125CE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42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C077-1E80-4BA1-B827-6306EC199032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841A-6892-4F84-8027-126E9125CE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107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C077-1E80-4BA1-B827-6306EC199032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841A-6892-4F84-8027-126E9125CE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978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EC077-1E80-4BA1-B827-6306EC199032}" type="datetimeFigureOut">
              <a:rPr lang="it-IT" smtClean="0"/>
              <a:t>24/05/2017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E841A-6892-4F84-8027-126E9125CE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267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63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03312"/>
          </a:xfrm>
        </p:spPr>
        <p:txBody>
          <a:bodyPr>
            <a:noAutofit/>
          </a:bodyPr>
          <a:lstStyle/>
          <a:p>
            <a:r>
              <a:rPr lang="it-IT" sz="2400" b="1" dirty="0" smtClean="0"/>
              <a:t>Ezzelino ‘</a:t>
            </a:r>
            <a:r>
              <a:rPr lang="it-IT" sz="2400" b="1" dirty="0" err="1" smtClean="0"/>
              <a:t>tyrannus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patavinorum</a:t>
            </a:r>
            <a:r>
              <a:rPr lang="it-IT" sz="2400" b="1" dirty="0" smtClean="0"/>
              <a:t>’</a:t>
            </a:r>
            <a:endParaRPr lang="it-IT" sz="2400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68760"/>
            <a:ext cx="4248472" cy="5208240"/>
          </a:xfrm>
        </p:spPr>
      </p:pic>
    </p:spTree>
    <p:extLst>
      <p:ext uri="{BB962C8B-B14F-4D97-AF65-F5344CB8AC3E}">
        <p14:creationId xmlns:p14="http://schemas.microsoft.com/office/powerpoint/2010/main" val="235451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432048"/>
          </a:xfrm>
        </p:spPr>
        <p:txBody>
          <a:bodyPr>
            <a:noAutofit/>
          </a:bodyPr>
          <a:lstStyle/>
          <a:p>
            <a:r>
              <a:rPr lang="it-IT" sz="2400" b="1" dirty="0" smtClean="0"/>
              <a:t>I domini </a:t>
            </a:r>
            <a:r>
              <a:rPr lang="it-IT" sz="2400" b="1" dirty="0" err="1" smtClean="0"/>
              <a:t>ezzeliniani</a:t>
            </a:r>
            <a:r>
              <a:rPr lang="it-IT" sz="2400" b="1" dirty="0" smtClean="0"/>
              <a:t> e </a:t>
            </a:r>
            <a:r>
              <a:rPr lang="it-IT" sz="2400" b="1" dirty="0" err="1" smtClean="0"/>
              <a:t>albericiani</a:t>
            </a:r>
            <a:r>
              <a:rPr lang="it-IT" sz="2400" b="1" dirty="0" smtClean="0"/>
              <a:t> (1239-1259)</a:t>
            </a:r>
            <a:endParaRPr lang="it-IT" sz="2400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142" y="1125538"/>
            <a:ext cx="6539716" cy="5351462"/>
          </a:xfrm>
        </p:spPr>
      </p:pic>
    </p:spTree>
    <p:extLst>
      <p:ext uri="{BB962C8B-B14F-4D97-AF65-F5344CB8AC3E}">
        <p14:creationId xmlns:p14="http://schemas.microsoft.com/office/powerpoint/2010/main" val="304335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>
            <a:noAutofit/>
          </a:bodyPr>
          <a:lstStyle/>
          <a:p>
            <a:r>
              <a:rPr lang="it-IT" sz="2400" b="1" dirty="0" smtClean="0"/>
              <a:t>Alberico da Romano con la sua famiglia si arrende al marchese d’Este (</a:t>
            </a:r>
            <a:r>
              <a:rPr lang="it-IT" sz="2400" dirty="0" smtClean="0"/>
              <a:t>F. </a:t>
            </a:r>
            <a:r>
              <a:rPr lang="it-IT" sz="2400" dirty="0" err="1" smtClean="0"/>
              <a:t>Hayez</a:t>
            </a:r>
            <a:r>
              <a:rPr lang="it-IT" sz="2400" dirty="0" smtClean="0"/>
              <a:t>)</a:t>
            </a:r>
            <a:endParaRPr lang="it-IT" sz="2400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68354"/>
            <a:ext cx="6988632" cy="4884981"/>
          </a:xfrm>
        </p:spPr>
      </p:pic>
    </p:spTree>
    <p:extLst>
      <p:ext uri="{BB962C8B-B14F-4D97-AF65-F5344CB8AC3E}">
        <p14:creationId xmlns:p14="http://schemas.microsoft.com/office/powerpoint/2010/main" val="1796672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Autofit/>
          </a:bodyPr>
          <a:lstStyle/>
          <a:p>
            <a:r>
              <a:rPr lang="it-IT" sz="2400" b="1" dirty="0" smtClean="0"/>
              <a:t>Le città soggette al predominio di Ezzelino III e di Alberico da Romano</a:t>
            </a:r>
            <a:endParaRPr lang="it-IT" sz="2400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70" y="1600200"/>
            <a:ext cx="5959659" cy="4876800"/>
          </a:xfrm>
        </p:spPr>
      </p:pic>
    </p:spTree>
    <p:extLst>
      <p:ext uri="{BB962C8B-B14F-4D97-AF65-F5344CB8AC3E}">
        <p14:creationId xmlns:p14="http://schemas.microsoft.com/office/powerpoint/2010/main" val="3997890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9336"/>
          </a:xfrm>
        </p:spPr>
        <p:txBody>
          <a:bodyPr>
            <a:normAutofit fontScale="90000"/>
          </a:bodyPr>
          <a:lstStyle/>
          <a:p>
            <a:r>
              <a:rPr lang="it-IT" sz="2400" b="1" dirty="0" smtClean="0"/>
              <a:t>Propaggini </a:t>
            </a:r>
            <a:r>
              <a:rPr lang="it-IT" sz="2400" b="1" dirty="0" err="1" smtClean="0"/>
              <a:t>ezzeliniane</a:t>
            </a:r>
            <a:r>
              <a:rPr lang="it-IT" sz="2400" b="1" dirty="0" smtClean="0"/>
              <a:t>: </a:t>
            </a:r>
            <a:r>
              <a:rPr lang="it-IT" sz="2400" b="1" dirty="0" err="1" smtClean="0"/>
              <a:t>Sodegerio</a:t>
            </a:r>
            <a:r>
              <a:rPr lang="it-IT" sz="2400" b="1" dirty="0" smtClean="0"/>
              <a:t> di Tito signore di fatto del principato vescovile di Trento (1240-1255)  (1)</a:t>
            </a:r>
            <a:endParaRPr lang="it-IT" sz="2400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00200"/>
            <a:ext cx="4392487" cy="4876800"/>
          </a:xfrm>
        </p:spPr>
      </p:pic>
    </p:spTree>
    <p:extLst>
      <p:ext uri="{BB962C8B-B14F-4D97-AF65-F5344CB8AC3E}">
        <p14:creationId xmlns:p14="http://schemas.microsoft.com/office/powerpoint/2010/main" val="3243399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b="1" dirty="0"/>
              <a:t>Propaggini </a:t>
            </a:r>
            <a:r>
              <a:rPr lang="it-IT" sz="2400" b="1" dirty="0" err="1"/>
              <a:t>ezzeliniane</a:t>
            </a:r>
            <a:r>
              <a:rPr lang="it-IT" sz="2400" b="1" dirty="0"/>
              <a:t>: </a:t>
            </a:r>
            <a:r>
              <a:rPr lang="it-IT" sz="2400" b="1" dirty="0" err="1"/>
              <a:t>Sodegerio</a:t>
            </a:r>
            <a:r>
              <a:rPr lang="it-IT" sz="2400" b="1" dirty="0"/>
              <a:t> di Tito signore di fatto del principato vescovile di Trento (1240-1255)  </a:t>
            </a:r>
            <a:r>
              <a:rPr lang="it-IT" sz="2400" b="1" dirty="0" smtClean="0"/>
              <a:t>(2)</a:t>
            </a:r>
            <a:endParaRPr lang="it-IT" sz="2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00200"/>
            <a:ext cx="5112568" cy="4876800"/>
          </a:xfrm>
        </p:spPr>
      </p:pic>
    </p:spTree>
    <p:extLst>
      <p:ext uri="{BB962C8B-B14F-4D97-AF65-F5344CB8AC3E}">
        <p14:creationId xmlns:p14="http://schemas.microsoft.com/office/powerpoint/2010/main" val="1460622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b="1" dirty="0" smtClean="0"/>
              <a:t>La cultura cortese e cavalleresca nella Marca Trevigiana: gli affreschi di Casa Finco a Bassano del Grappa</a:t>
            </a:r>
            <a:endParaRPr lang="it-IT" sz="2400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" y="2006949"/>
            <a:ext cx="7077456" cy="3712464"/>
          </a:xfrm>
        </p:spPr>
      </p:pic>
    </p:spTree>
    <p:extLst>
      <p:ext uri="{BB962C8B-B14F-4D97-AF65-F5344CB8AC3E}">
        <p14:creationId xmlns:p14="http://schemas.microsoft.com/office/powerpoint/2010/main" val="16190476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101</Words>
  <Application>Microsoft Office PowerPoint</Application>
  <PresentationFormat>Presentazione su schermo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standard di PowerPoint</vt:lpstr>
      <vt:lpstr>Ezzelino ‘tyrannus patavinorum’</vt:lpstr>
      <vt:lpstr>I domini ezzeliniani e albericiani (1239-1259)</vt:lpstr>
      <vt:lpstr>Alberico da Romano con la sua famiglia si arrende al marchese d’Este (F. Hayez)</vt:lpstr>
      <vt:lpstr>Le città soggette al predominio di Ezzelino III e di Alberico da Romano</vt:lpstr>
      <vt:lpstr>Propaggini ezzeliniane: Sodegerio di Tito signore di fatto del principato vescovile di Trento (1240-1255)  (1)</vt:lpstr>
      <vt:lpstr>Propaggini ezzeliniane: Sodegerio di Tito signore di fatto del principato vescovile di Trento (1240-1255)  (2)</vt:lpstr>
      <vt:lpstr>La cultura cortese e cavalleresca nella Marca Trevigiana: gli affreschi di Casa Finco a Bassano del Grappa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 Maria Varanini</dc:creator>
  <cp:lastModifiedBy>Gian Maria Varanini</cp:lastModifiedBy>
  <cp:revision>1</cp:revision>
  <dcterms:created xsi:type="dcterms:W3CDTF">2017-05-24T14:35:13Z</dcterms:created>
  <dcterms:modified xsi:type="dcterms:W3CDTF">2017-05-24T14:42:10Z</dcterms:modified>
</cp:coreProperties>
</file>