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DD2C-1EF9-46F1-BDE1-F7A090803C0D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0BA8-5B1B-476A-B80A-97E3DC8421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6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89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B456ED-D520-48B4-839C-3104C4650CB5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9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70A5B5-8CA5-4EC2-A3C9-4205720B945D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0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DD6D620-C6CB-443E-945A-252EE9C1076F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19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D5545E5-9CB1-4D09-8277-35B0EFA1D1B6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29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7B005A-7962-49A8-865D-43B015DE8EBE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40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D8759-6CD3-4109-9547-24D207A88CB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50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29C0B3-F43E-4827-81BD-4C44690BF68B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06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56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5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9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7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35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1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55D4-21C8-47E9-AAD3-476F751BDABB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52C4-40E4-441E-BD33-35C99908D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4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idelsongnocchi.it/online/scienze-infermieristiche/farmacologia-per-le-professioni-sanitari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lsongnocchi.it/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3.tif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Altri farmaci del SNC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16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6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144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51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13</a:t>
            </a:r>
          </a:p>
        </p:txBody>
      </p:sp>
      <p:pic>
        <p:nvPicPr>
          <p:cNvPr id="61452" name="Picture 2" descr="D:\13\tab 13.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987551"/>
            <a:ext cx="4395787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D:\13\tab 13.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604433"/>
            <a:ext cx="3132138" cy="40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247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5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14</a:t>
            </a:r>
          </a:p>
        </p:txBody>
      </p:sp>
      <p:pic>
        <p:nvPicPr>
          <p:cNvPr id="62476" name="Picture 2" descr="D:\14\tab 14.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789611" cy="47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49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4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349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9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14</a:t>
            </a:r>
          </a:p>
        </p:txBody>
      </p:sp>
      <p:pic>
        <p:nvPicPr>
          <p:cNvPr id="63500" name="Picture 2" descr="D:\14\14.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9" y="1217085"/>
            <a:ext cx="6003925" cy="44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452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23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4524" name="Picture 2" descr="D:\15\Tab 15.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24934"/>
            <a:ext cx="4493690" cy="509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3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554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47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5548" name="Picture 3" descr="D:\15\15.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667934"/>
            <a:ext cx="6388100" cy="35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6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656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71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6572" name="Picture 2" descr="D:\15\15.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963085"/>
            <a:ext cx="38703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330951"/>
            <a:ext cx="40005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8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352117"/>
            <a:ext cx="392113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5277"/>
            <a:ext cx="609600" cy="81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onnettore 1 12"/>
          <p:cNvCxnSpPr/>
          <p:nvPr/>
        </p:nvCxnSpPr>
        <p:spPr>
          <a:xfrm>
            <a:off x="71439" y="5829300"/>
            <a:ext cx="90376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Rettangolo 13"/>
          <p:cNvSpPr>
            <a:spLocks noChangeArrowheads="1"/>
          </p:cNvSpPr>
          <p:nvPr/>
        </p:nvSpPr>
        <p:spPr bwMode="auto">
          <a:xfrm>
            <a:off x="0" y="592455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  <a:hlinkClick r:id="rId6"/>
              </a:rPr>
              <a:t>WWW.IDELSONGNOCCHI.IT</a:t>
            </a:r>
            <a:endParaRPr lang="it-IT" altLang="it-IT" sz="180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14664" y="6477001"/>
            <a:ext cx="3114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solidFill>
                  <a:srgbClr val="FFFF00"/>
                </a:solidFill>
                <a:latin typeface="Geneva" panose="020B0503030404040204" pitchFamily="34" charset="0"/>
                <a:cs typeface="Adobe Hebrew" pitchFamily="18" charset="-79"/>
                <a:hlinkClick r:id="rId7"/>
              </a:rPr>
              <a:t>ACQUISTA ON LINE</a:t>
            </a: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srgbClr val="FFFF00"/>
              </a:solidFill>
              <a:latin typeface="Geneva" panose="020B0503030404040204" pitchFamily="34" charset="0"/>
              <a:cs typeface="Adobe Hebrew" pitchFamily="18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pic>
        <p:nvPicPr>
          <p:cNvPr id="6759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174750" y="6328834"/>
            <a:ext cx="6985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6330951"/>
            <a:ext cx="398463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95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7596" name="Picture 2" descr="D:\15\tab 15.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9" y="1028700"/>
            <a:ext cx="5951537" cy="47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Presentazione su schermo (4:3)</PresentationFormat>
  <Paragraphs>43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Altri farmaci del SNC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Altri farmaci del SNC</dc:title>
  <dc:creator>Farmacologo</dc:creator>
  <cp:lastModifiedBy>Farmacologo</cp:lastModifiedBy>
  <cp:revision>1</cp:revision>
  <dcterms:created xsi:type="dcterms:W3CDTF">2015-12-17T07:43:58Z</dcterms:created>
  <dcterms:modified xsi:type="dcterms:W3CDTF">2015-12-17T07:50:28Z</dcterms:modified>
</cp:coreProperties>
</file>