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6A71-75B7-4118-99D9-C076F2BE5EC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94F-4BD9-4B77-878A-1ABA191E4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13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6A71-75B7-4118-99D9-C076F2BE5EC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94F-4BD9-4B77-878A-1ABA191E4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48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6A71-75B7-4118-99D9-C076F2BE5EC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94F-4BD9-4B77-878A-1ABA191E4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2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6A71-75B7-4118-99D9-C076F2BE5EC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94F-4BD9-4B77-878A-1ABA191E4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91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6A71-75B7-4118-99D9-C076F2BE5EC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94F-4BD9-4B77-878A-1ABA191E4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3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6A71-75B7-4118-99D9-C076F2BE5EC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94F-4BD9-4B77-878A-1ABA191E4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30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6A71-75B7-4118-99D9-C076F2BE5EC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94F-4BD9-4B77-878A-1ABA191E4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06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6A71-75B7-4118-99D9-C076F2BE5EC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94F-4BD9-4B77-878A-1ABA191E4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46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6A71-75B7-4118-99D9-C076F2BE5EC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94F-4BD9-4B77-878A-1ABA191E4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97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6A71-75B7-4118-99D9-C076F2BE5EC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94F-4BD9-4B77-878A-1ABA191E4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62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6A71-75B7-4118-99D9-C076F2BE5EC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94F-4BD9-4B77-878A-1ABA191E4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5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A6A71-75B7-4118-99D9-C076F2BE5EC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A94F-4BD9-4B77-878A-1ABA191E4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31" y="1600200"/>
            <a:ext cx="5644537" cy="4525963"/>
          </a:xfrm>
        </p:spPr>
      </p:pic>
    </p:spTree>
    <p:extLst>
      <p:ext uri="{BB962C8B-B14F-4D97-AF65-F5344CB8AC3E}">
        <p14:creationId xmlns:p14="http://schemas.microsoft.com/office/powerpoint/2010/main" val="317595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10" y="1600200"/>
            <a:ext cx="2615979" cy="4525963"/>
          </a:xfrm>
        </p:spPr>
      </p:pic>
    </p:spTree>
    <p:extLst>
      <p:ext uri="{BB962C8B-B14F-4D97-AF65-F5344CB8AC3E}">
        <p14:creationId xmlns:p14="http://schemas.microsoft.com/office/powerpoint/2010/main" val="167572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La residenza di Ezzelino III a Verona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48" y="1628997"/>
            <a:ext cx="5861304" cy="4468368"/>
          </a:xfrm>
        </p:spPr>
      </p:pic>
    </p:spTree>
    <p:extLst>
      <p:ext uri="{BB962C8B-B14F-4D97-AF65-F5344CB8AC3E}">
        <p14:creationId xmlns:p14="http://schemas.microsoft.com/office/powerpoint/2010/main" val="62071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La contrada di San Biagio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2195925"/>
            <a:ext cx="3166872" cy="3334512"/>
          </a:xfrm>
        </p:spPr>
      </p:pic>
    </p:spTree>
    <p:extLst>
      <p:ext uri="{BB962C8B-B14F-4D97-AF65-F5344CB8AC3E}">
        <p14:creationId xmlns:p14="http://schemas.microsoft.com/office/powerpoint/2010/main" val="248775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Le istituzioni ecclesiastiche: gli affreschi nelle case del capitolo della cattedrale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12" y="2215737"/>
            <a:ext cx="3313176" cy="3294888"/>
          </a:xfrm>
        </p:spPr>
      </p:pic>
    </p:spTree>
    <p:extLst>
      <p:ext uri="{BB962C8B-B14F-4D97-AF65-F5344CB8AC3E}">
        <p14:creationId xmlns:p14="http://schemas.microsoft.com/office/powerpoint/2010/main" val="31992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Gli affreschi nelle case del capitolo della cattedrale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88" y="2358993"/>
            <a:ext cx="3621024" cy="3008376"/>
          </a:xfrm>
        </p:spPr>
      </p:pic>
    </p:spTree>
    <p:extLst>
      <p:ext uri="{BB962C8B-B14F-4D97-AF65-F5344CB8AC3E}">
        <p14:creationId xmlns:p14="http://schemas.microsoft.com/office/powerpoint/2010/main" val="118399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,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39" y="1600200"/>
            <a:ext cx="2909921" cy="4525963"/>
          </a:xfrm>
        </p:spPr>
      </p:pic>
    </p:spTree>
    <p:extLst>
      <p:ext uri="{BB962C8B-B14F-4D97-AF65-F5344CB8AC3E}">
        <p14:creationId xmlns:p14="http://schemas.microsoft.com/office/powerpoint/2010/main" val="110392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Altri aspetti della vita cittadina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crescente controllo del distretto</a:t>
            </a:r>
          </a:p>
          <a:p>
            <a:endParaRPr lang="it-IT" dirty="0"/>
          </a:p>
          <a:p>
            <a:r>
              <a:rPr lang="it-IT" dirty="0"/>
              <a:t>La genesi delle corporazioni</a:t>
            </a:r>
          </a:p>
          <a:p>
            <a:endParaRPr lang="it-IT" dirty="0" smtClean="0"/>
          </a:p>
          <a:p>
            <a:r>
              <a:rPr lang="it-IT" dirty="0" smtClean="0"/>
              <a:t>Il 28 novembre 1259, pochissime settimane dopo la sconfitta e la morte di Ezzelino III (a Soncino, nel Cremonese, durante un attacco contro la Lombardia), </a:t>
            </a:r>
            <a:r>
              <a:rPr lang="it-IT" b="1" dirty="0" smtClean="0">
                <a:solidFill>
                  <a:srgbClr val="FF0000"/>
                </a:solidFill>
              </a:rPr>
              <a:t>Mastino I compare come podestà del popolo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61903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84</Words>
  <Application>Microsoft Office PowerPoint</Application>
  <PresentationFormat>Presentazione su schermo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La residenza di Ezzelino III a Verona</vt:lpstr>
      <vt:lpstr>La contrada di San Biagio</vt:lpstr>
      <vt:lpstr>Le istituzioni ecclesiastiche: gli affreschi nelle case del capitolo della cattedrale</vt:lpstr>
      <vt:lpstr>Gli affreschi nelle case del capitolo della cattedrale</vt:lpstr>
      <vt:lpstr>,</vt:lpstr>
      <vt:lpstr>Altri aspetti della vita cittadina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 Maria Varanini</dc:creator>
  <cp:lastModifiedBy>Gian Maria Varanini</cp:lastModifiedBy>
  <cp:revision>2</cp:revision>
  <dcterms:created xsi:type="dcterms:W3CDTF">2017-05-24T14:32:27Z</dcterms:created>
  <dcterms:modified xsi:type="dcterms:W3CDTF">2017-05-24T14:43:50Z</dcterms:modified>
</cp:coreProperties>
</file>