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E18D8A-6EE8-4D40-B870-2FEA6BF87B06}" type="doc">
      <dgm:prSet loTypeId="urn:microsoft.com/office/officeart/2005/8/layout/radial6" loCatId="cycle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it-IT"/>
        </a:p>
      </dgm:t>
    </dgm:pt>
    <dgm:pt modelId="{EA630D74-C240-314A-ACC9-83DAE1509C25}">
      <dgm:prSet phldrT="[Testo]" custT="1"/>
      <dgm:spPr/>
      <dgm:t>
        <a:bodyPr/>
        <a:lstStyle/>
        <a:p>
          <a:pPr>
            <a:spcAft>
              <a:spcPts val="1200"/>
            </a:spcAft>
          </a:pPr>
          <a:r>
            <a:rPr lang="it-IT" sz="900" b="1" dirty="0" smtClean="0"/>
            <a:t>Consiglio di Amministrazione</a:t>
          </a:r>
          <a:endParaRPr lang="it-IT" sz="900" b="1" dirty="0"/>
        </a:p>
      </dgm:t>
    </dgm:pt>
    <dgm:pt modelId="{78E8DC5A-3D9F-4943-BED1-357E786D6890}" type="parTrans" cxnId="{347553C1-F8D8-8643-BB98-34517CF04FE4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951C8487-97EA-E44D-8A24-D6094082B260}" type="sibTrans" cxnId="{347553C1-F8D8-8643-BB98-34517CF04FE4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0CB75705-10A6-0745-AA88-A891885B59DC}">
      <dgm:prSet phldrT="[Testo]" custT="1"/>
      <dgm:spPr/>
      <dgm:t>
        <a:bodyPr/>
        <a:lstStyle/>
        <a:p>
          <a:pPr>
            <a:spcAft>
              <a:spcPts val="1200"/>
            </a:spcAft>
          </a:pPr>
          <a:r>
            <a:rPr lang="it-IT" sz="900" b="1" dirty="0" smtClean="0"/>
            <a:t>Amministratore incaricato</a:t>
          </a:r>
          <a:endParaRPr lang="it-IT" sz="900" b="1" dirty="0"/>
        </a:p>
      </dgm:t>
    </dgm:pt>
    <dgm:pt modelId="{FEEED0B3-293A-C44A-AFF9-DC68198FCBC6}" type="parTrans" cxnId="{B1B6E0B3-9B7E-474D-BCF6-DE80B1C28992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778850E3-9F3C-2245-A355-3BFD62153FC7}" type="sibTrans" cxnId="{B1B6E0B3-9B7E-474D-BCF6-DE80B1C28992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04A73EED-4B86-EE4F-A5D3-AA32528A287D}">
      <dgm:prSet/>
      <dgm:spPr/>
      <dgm:t>
        <a:bodyPr/>
        <a:lstStyle/>
        <a:p>
          <a:pPr>
            <a:spcAft>
              <a:spcPts val="1200"/>
            </a:spcAft>
          </a:pPr>
          <a:endParaRPr lang="it-IT" dirty="0"/>
        </a:p>
      </dgm:t>
    </dgm:pt>
    <dgm:pt modelId="{FAB838ED-340F-EE46-BD63-9865695577D5}" type="parTrans" cxnId="{A8996B00-3C06-834C-92A9-9B5B2A157968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DE5EB5CC-0F48-6449-A0E3-C4542ECA8AF3}" type="sibTrans" cxnId="{A8996B00-3C06-834C-92A9-9B5B2A157968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765E180A-73A5-8148-BF10-1411746DB1E9}">
      <dgm:prSet/>
      <dgm:spPr/>
      <dgm:t>
        <a:bodyPr/>
        <a:lstStyle/>
        <a:p>
          <a:pPr>
            <a:spcAft>
              <a:spcPts val="1200"/>
            </a:spcAft>
          </a:pPr>
          <a:endParaRPr lang="it-IT" dirty="0"/>
        </a:p>
      </dgm:t>
    </dgm:pt>
    <dgm:pt modelId="{5DE4CDDC-FF31-CB47-84E3-C4FFD190E5A7}" type="parTrans" cxnId="{37E0E6BD-BF8A-F143-AB9E-701C62329AE6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3DE04A56-FE9D-B443-B2C7-265953889D32}" type="sibTrans" cxnId="{37E0E6BD-BF8A-F143-AB9E-701C62329AE6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3839E6BA-2E44-244F-A8C0-848303E5694C}">
      <dgm:prSet/>
      <dgm:spPr/>
      <dgm:t>
        <a:bodyPr/>
        <a:lstStyle/>
        <a:p>
          <a:pPr>
            <a:spcAft>
              <a:spcPts val="1200"/>
            </a:spcAft>
          </a:pPr>
          <a:endParaRPr lang="it-IT" dirty="0"/>
        </a:p>
      </dgm:t>
    </dgm:pt>
    <dgm:pt modelId="{1FFB0C1E-C854-7B44-BA47-3B66270E59EE}" type="parTrans" cxnId="{B522D0F5-58B7-6741-ACE4-B3DA1936A9E5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E3969FCB-0F26-4D4A-B363-89AF1CC30476}" type="sibTrans" cxnId="{B522D0F5-58B7-6741-ACE4-B3DA1936A9E5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83CB83D6-88AE-2743-9A65-72B5E7B8C8D7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it-IT" sz="1100" b="1" dirty="0" smtClean="0"/>
            <a:t>Comitato controllo e rischi</a:t>
          </a:r>
          <a:endParaRPr lang="it-IT" sz="1100" b="1" dirty="0"/>
        </a:p>
      </dgm:t>
    </dgm:pt>
    <dgm:pt modelId="{E03A2738-7020-4844-B246-21D4690E8FDC}" type="parTrans" cxnId="{7DEA3262-7202-514A-B20D-81E0532E508D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00692362-143F-8E4C-9423-ECC97A575074}" type="sibTrans" cxnId="{7DEA3262-7202-514A-B20D-81E0532E508D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01B2CDEC-DF3F-5544-9E35-8E7C3E26C639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it-IT" sz="1000" b="1" dirty="0" smtClean="0"/>
            <a:t>Collegio Sindacale</a:t>
          </a:r>
          <a:endParaRPr lang="it-IT" sz="1000" b="1" dirty="0"/>
        </a:p>
      </dgm:t>
    </dgm:pt>
    <dgm:pt modelId="{5CFB1E9C-EEB2-AF46-898A-4109E8BA1F18}" type="parTrans" cxnId="{D09A695C-60AA-A444-9193-E7E1C00A82A2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504E425D-AC24-6847-B0AB-DFBFE37C896B}" type="sibTrans" cxnId="{D09A695C-60AA-A444-9193-E7E1C00A82A2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FE579488-E673-DF45-A7FA-2025F74A6176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it-IT" sz="1000" b="1" dirty="0" smtClean="0"/>
            <a:t>Comitato Controllo Interno e Revisione Contabile</a:t>
          </a:r>
          <a:endParaRPr lang="it-IT" sz="1000" b="1" dirty="0"/>
        </a:p>
      </dgm:t>
    </dgm:pt>
    <dgm:pt modelId="{BDC1C91B-3C7D-284F-87EE-662F7DAF4AA0}" type="parTrans" cxnId="{E2A18911-0729-A349-ADBB-B3171E05AAF2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DB10F902-1705-F540-AC8D-2A50A07DCEF9}" type="sibTrans" cxnId="{E2A18911-0729-A349-ADBB-B3171E05AAF2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B512F82A-E779-E541-8A2F-2ED5F96423A5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it-IT" sz="1100" b="1" dirty="0" smtClean="0"/>
            <a:t>Società di Revisione</a:t>
          </a:r>
          <a:endParaRPr lang="it-IT" sz="1100" b="1" dirty="0"/>
        </a:p>
      </dgm:t>
    </dgm:pt>
    <dgm:pt modelId="{01B476C0-FDD6-9F47-9551-38CCD9F13CA6}" type="parTrans" cxnId="{00EDEE80-8A67-4640-B19E-CE90CCC533FA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04E9930F-5A2A-044C-94BE-0751536C033B}" type="sibTrans" cxnId="{00EDEE80-8A67-4640-B19E-CE90CCC533FA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457CEE3B-9F06-4C43-B79C-32746FACF6E5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it-IT" sz="1000" b="1" dirty="0" smtClean="0"/>
            <a:t>Organismo di Vigilanza</a:t>
          </a:r>
          <a:endParaRPr lang="it-IT" sz="1000" b="1" dirty="0"/>
        </a:p>
      </dgm:t>
    </dgm:pt>
    <dgm:pt modelId="{D7B8B400-FF33-5241-A3E4-7A61F911747E}" type="parTrans" cxnId="{C99FD348-B97D-2D40-9DFF-4333F733B9D9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5A78CD4D-FC2C-F44C-BF90-F7F7F77DFAF2}" type="sibTrans" cxnId="{C99FD348-B97D-2D40-9DFF-4333F733B9D9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8F5F81E0-FF92-5940-80E4-8C8545E99512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it-IT" sz="1100" b="1" dirty="0" smtClean="0"/>
            <a:t>Controlli di 2° livello </a:t>
          </a:r>
          <a:endParaRPr lang="it-IT" sz="1100" b="1" dirty="0"/>
        </a:p>
      </dgm:t>
    </dgm:pt>
    <dgm:pt modelId="{D968E65F-4CC4-764E-B702-5D03DE322AE6}" type="parTrans" cxnId="{F22FA76C-BE5D-8846-81CE-5AF2A8A46329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C9A8959B-9830-E44C-A606-975C6FE00DBE}" type="sibTrans" cxnId="{F22FA76C-BE5D-8846-81CE-5AF2A8A46329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BEF7BF26-8AF8-0848-A7F9-2C998B59C8D2}">
      <dgm:prSet/>
      <dgm:spPr/>
      <dgm:t>
        <a:bodyPr/>
        <a:lstStyle/>
        <a:p>
          <a:pPr>
            <a:spcAft>
              <a:spcPts val="1200"/>
            </a:spcAft>
          </a:pPr>
          <a:r>
            <a:rPr lang="it-IT" b="1" dirty="0" err="1" smtClean="0"/>
            <a:t>Internal</a:t>
          </a:r>
          <a:r>
            <a:rPr lang="it-IT" b="1" dirty="0" smtClean="0"/>
            <a:t> </a:t>
          </a:r>
          <a:r>
            <a:rPr lang="it-IT" b="1" dirty="0" err="1" smtClean="0"/>
            <a:t>Audit</a:t>
          </a:r>
          <a:endParaRPr lang="it-IT" b="1" dirty="0"/>
        </a:p>
      </dgm:t>
    </dgm:pt>
    <dgm:pt modelId="{D1B3563F-518C-E145-83C6-24185297B2CB}" type="parTrans" cxnId="{C1312D1D-193C-7148-B72D-6CA5C8B3C81B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C97FFBD7-3C2F-7945-AA1A-1A352D7435A7}" type="sibTrans" cxnId="{C1312D1D-193C-7148-B72D-6CA5C8B3C81B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6F162418-85B5-144A-97E0-CA101158B876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it-IT" sz="1100" b="1" dirty="0" smtClean="0"/>
            <a:t>Dirigente Preposto</a:t>
          </a:r>
          <a:endParaRPr lang="it-IT" sz="1100" b="1" dirty="0"/>
        </a:p>
      </dgm:t>
    </dgm:pt>
    <dgm:pt modelId="{EAF9A6F3-07A9-0B48-A044-B4FF046EAA70}" type="parTrans" cxnId="{16EAEA29-FC5F-4940-85EE-0F13B5207BAD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41DF0E2F-849B-A44C-A04F-FC2A19351D13}" type="sibTrans" cxnId="{16EAEA29-FC5F-4940-85EE-0F13B5207BAD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AD9DF14E-9597-3245-B0BF-548A6D8AD42B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it-IT" sz="900" b="1" dirty="0" smtClean="0"/>
            <a:t>Controlli di 1° livello</a:t>
          </a:r>
          <a:endParaRPr lang="it-IT" sz="900" b="1" dirty="0"/>
        </a:p>
      </dgm:t>
    </dgm:pt>
    <dgm:pt modelId="{887062DD-CA16-FD47-B026-F3AFA238EA98}" type="parTrans" cxnId="{B730C4FE-18DA-6248-8D74-56A071A33FC5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4C780424-FD40-C348-9BA8-D0E392DA701F}" type="sibTrans" cxnId="{B730C4FE-18DA-6248-8D74-56A071A33FC5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C0997695-F4A9-3F4F-A38B-BF359734924E}">
      <dgm:prSet phldrT="[Testo]" custT="1"/>
      <dgm:spPr/>
      <dgm:t>
        <a:bodyPr/>
        <a:lstStyle/>
        <a:p>
          <a:pPr>
            <a:spcAft>
              <a:spcPts val="1200"/>
            </a:spcAft>
          </a:pPr>
          <a:r>
            <a:rPr lang="it-IT" sz="2800" b="1" i="1" dirty="0" smtClean="0">
              <a:solidFill>
                <a:schemeClr val="accent2"/>
              </a:solidFill>
            </a:rPr>
            <a:t>attori della governance societaria</a:t>
          </a:r>
          <a:endParaRPr lang="it-IT" sz="2800" b="1" i="1" dirty="0">
            <a:solidFill>
              <a:schemeClr val="accent2"/>
            </a:solidFill>
          </a:endParaRPr>
        </a:p>
      </dgm:t>
    </dgm:pt>
    <dgm:pt modelId="{610C3AF1-B253-884E-8A0D-761E379283FD}" type="sibTrans" cxnId="{ABC19B78-BE47-6C43-93EF-BB13DE24A53B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37CE1899-403F-3E46-AC3E-4F1636D03CA4}" type="parTrans" cxnId="{ABC19B78-BE47-6C43-93EF-BB13DE24A53B}">
      <dgm:prSet/>
      <dgm:spPr/>
      <dgm:t>
        <a:bodyPr/>
        <a:lstStyle/>
        <a:p>
          <a:pPr>
            <a:spcAft>
              <a:spcPts val="1200"/>
            </a:spcAft>
          </a:pPr>
          <a:endParaRPr lang="it-IT"/>
        </a:p>
      </dgm:t>
    </dgm:pt>
    <dgm:pt modelId="{D055F3A7-0ACA-9D49-BC67-87D94F5A1CBD}" type="pres">
      <dgm:prSet presAssocID="{9BE18D8A-6EE8-4D40-B870-2FEA6BF87B0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BBAFA0F-F546-3D42-9D09-497D54CA9626}" type="pres">
      <dgm:prSet presAssocID="{C0997695-F4A9-3F4F-A38B-BF359734924E}" presName="centerShape" presStyleLbl="node0" presStyleIdx="0" presStyleCnt="1" custScaleX="491198" custScaleY="458724"/>
      <dgm:spPr/>
      <dgm:t>
        <a:bodyPr/>
        <a:lstStyle/>
        <a:p>
          <a:endParaRPr lang="it-IT"/>
        </a:p>
      </dgm:t>
    </dgm:pt>
    <dgm:pt modelId="{E7D05F25-B721-1841-93B0-21707C05B001}" type="pres">
      <dgm:prSet presAssocID="{EA630D74-C240-314A-ACC9-83DAE1509C25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747F446-A482-C846-8913-F85138E96501}" type="pres">
      <dgm:prSet presAssocID="{EA630D74-C240-314A-ACC9-83DAE1509C25}" presName="dummy" presStyleCnt="0"/>
      <dgm:spPr/>
    </dgm:pt>
    <dgm:pt modelId="{00C8D768-8122-9B47-AEBC-DF28F1F3755E}" type="pres">
      <dgm:prSet presAssocID="{951C8487-97EA-E44D-8A24-D6094082B260}" presName="sibTrans" presStyleLbl="sibTrans2D1" presStyleIdx="0" presStyleCnt="11"/>
      <dgm:spPr/>
      <dgm:t>
        <a:bodyPr/>
        <a:lstStyle/>
        <a:p>
          <a:endParaRPr lang="it-IT"/>
        </a:p>
      </dgm:t>
    </dgm:pt>
    <dgm:pt modelId="{744B79C8-3796-1245-A0F4-49C00CE12EBA}" type="pres">
      <dgm:prSet presAssocID="{0CB75705-10A6-0745-AA88-A891885B59DC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ACEBAB-EC37-3049-889A-41BB3CEAB0E7}" type="pres">
      <dgm:prSet presAssocID="{0CB75705-10A6-0745-AA88-A891885B59DC}" presName="dummy" presStyleCnt="0"/>
      <dgm:spPr/>
    </dgm:pt>
    <dgm:pt modelId="{911AD1AA-4833-054A-B5B9-580B0C5D6510}" type="pres">
      <dgm:prSet presAssocID="{778850E3-9F3C-2245-A355-3BFD62153FC7}" presName="sibTrans" presStyleLbl="sibTrans2D1" presStyleIdx="1" presStyleCnt="11"/>
      <dgm:spPr/>
      <dgm:t>
        <a:bodyPr/>
        <a:lstStyle/>
        <a:p>
          <a:endParaRPr lang="it-IT"/>
        </a:p>
      </dgm:t>
    </dgm:pt>
    <dgm:pt modelId="{C42BE18A-06E0-1243-A7E5-9CFD94BEEE1F}" type="pres">
      <dgm:prSet presAssocID="{83CB83D6-88AE-2743-9A65-72B5E7B8C8D7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A4A75C1-4E94-814A-ABB0-2DFDA144AAFB}" type="pres">
      <dgm:prSet presAssocID="{83CB83D6-88AE-2743-9A65-72B5E7B8C8D7}" presName="dummy" presStyleCnt="0"/>
      <dgm:spPr/>
    </dgm:pt>
    <dgm:pt modelId="{D52A4D01-4AF4-2B4A-9772-FEFC0874F354}" type="pres">
      <dgm:prSet presAssocID="{00692362-143F-8E4C-9423-ECC97A575074}" presName="sibTrans" presStyleLbl="sibTrans2D1" presStyleIdx="2" presStyleCnt="11"/>
      <dgm:spPr/>
      <dgm:t>
        <a:bodyPr/>
        <a:lstStyle/>
        <a:p>
          <a:endParaRPr lang="it-IT"/>
        </a:p>
      </dgm:t>
    </dgm:pt>
    <dgm:pt modelId="{2B12B181-D337-3343-B866-E03D973B0445}" type="pres">
      <dgm:prSet presAssocID="{6F162418-85B5-144A-97E0-CA101158B876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3C58616-7084-1C4E-ABCD-234BC554AD0D}" type="pres">
      <dgm:prSet presAssocID="{6F162418-85B5-144A-97E0-CA101158B876}" presName="dummy" presStyleCnt="0"/>
      <dgm:spPr/>
    </dgm:pt>
    <dgm:pt modelId="{B8957F6B-A0E6-4F4F-A53D-B4BEDB432EFA}" type="pres">
      <dgm:prSet presAssocID="{41DF0E2F-849B-A44C-A04F-FC2A19351D13}" presName="sibTrans" presStyleLbl="sibTrans2D1" presStyleIdx="3" presStyleCnt="11"/>
      <dgm:spPr/>
      <dgm:t>
        <a:bodyPr/>
        <a:lstStyle/>
        <a:p>
          <a:endParaRPr lang="it-IT"/>
        </a:p>
      </dgm:t>
    </dgm:pt>
    <dgm:pt modelId="{9C6EEE0D-DB4E-0A41-8884-5AD51F07ADAB}" type="pres">
      <dgm:prSet presAssocID="{BEF7BF26-8AF8-0848-A7F9-2C998B59C8D2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D096FE1-9531-754C-871A-4A5AD6D81847}" type="pres">
      <dgm:prSet presAssocID="{BEF7BF26-8AF8-0848-A7F9-2C998B59C8D2}" presName="dummy" presStyleCnt="0"/>
      <dgm:spPr/>
    </dgm:pt>
    <dgm:pt modelId="{96AEE6DE-5CED-AF45-BDDB-118E34301B04}" type="pres">
      <dgm:prSet presAssocID="{C97FFBD7-3C2F-7945-AA1A-1A352D7435A7}" presName="sibTrans" presStyleLbl="sibTrans2D1" presStyleIdx="4" presStyleCnt="11"/>
      <dgm:spPr/>
      <dgm:t>
        <a:bodyPr/>
        <a:lstStyle/>
        <a:p>
          <a:endParaRPr lang="it-IT"/>
        </a:p>
      </dgm:t>
    </dgm:pt>
    <dgm:pt modelId="{93E83DDE-4E82-4E4D-9C09-A1EBDA97783B}" type="pres">
      <dgm:prSet presAssocID="{8F5F81E0-FF92-5940-80E4-8C8545E99512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FAE1D70-6CC9-8E4C-ADF1-7F7CF84AD163}" type="pres">
      <dgm:prSet presAssocID="{8F5F81E0-FF92-5940-80E4-8C8545E99512}" presName="dummy" presStyleCnt="0"/>
      <dgm:spPr/>
    </dgm:pt>
    <dgm:pt modelId="{4946387B-5825-DE45-982C-0298999ED6DA}" type="pres">
      <dgm:prSet presAssocID="{C9A8959B-9830-E44C-A606-975C6FE00DBE}" presName="sibTrans" presStyleLbl="sibTrans2D1" presStyleIdx="5" presStyleCnt="11"/>
      <dgm:spPr/>
      <dgm:t>
        <a:bodyPr/>
        <a:lstStyle/>
        <a:p>
          <a:endParaRPr lang="it-IT"/>
        </a:p>
      </dgm:t>
    </dgm:pt>
    <dgm:pt modelId="{25C5CAA1-3856-6A42-B8BE-1FE6DAEF767E}" type="pres">
      <dgm:prSet presAssocID="{AD9DF14E-9597-3245-B0BF-548A6D8AD42B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710702C-42C7-6D40-8E3F-F9302E28F0F9}" type="pres">
      <dgm:prSet presAssocID="{AD9DF14E-9597-3245-B0BF-548A6D8AD42B}" presName="dummy" presStyleCnt="0"/>
      <dgm:spPr/>
    </dgm:pt>
    <dgm:pt modelId="{2A9EBDE5-E897-4145-8E62-E48D94BC9038}" type="pres">
      <dgm:prSet presAssocID="{4C780424-FD40-C348-9BA8-D0E392DA701F}" presName="sibTrans" presStyleLbl="sibTrans2D1" presStyleIdx="6" presStyleCnt="11"/>
      <dgm:spPr/>
      <dgm:t>
        <a:bodyPr/>
        <a:lstStyle/>
        <a:p>
          <a:endParaRPr lang="it-IT"/>
        </a:p>
      </dgm:t>
    </dgm:pt>
    <dgm:pt modelId="{6852A70C-E51A-2C4C-AE4A-E226A354FB44}" type="pres">
      <dgm:prSet presAssocID="{457CEE3B-9F06-4C43-B79C-32746FACF6E5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B876763-4F32-F647-9B07-08508278BAAD}" type="pres">
      <dgm:prSet presAssocID="{457CEE3B-9F06-4C43-B79C-32746FACF6E5}" presName="dummy" presStyleCnt="0"/>
      <dgm:spPr/>
    </dgm:pt>
    <dgm:pt modelId="{20ED7166-0F03-3046-AAEF-B64B8725C8CA}" type="pres">
      <dgm:prSet presAssocID="{5A78CD4D-FC2C-F44C-BF90-F7F7F77DFAF2}" presName="sibTrans" presStyleLbl="sibTrans2D1" presStyleIdx="7" presStyleCnt="11"/>
      <dgm:spPr/>
      <dgm:t>
        <a:bodyPr/>
        <a:lstStyle/>
        <a:p>
          <a:endParaRPr lang="it-IT"/>
        </a:p>
      </dgm:t>
    </dgm:pt>
    <dgm:pt modelId="{BB0104F3-D1ED-7649-A6B8-24196317FEF1}" type="pres">
      <dgm:prSet presAssocID="{B512F82A-E779-E541-8A2F-2ED5F96423A5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B19B94A-B9D3-C343-ABDA-FF9597098B69}" type="pres">
      <dgm:prSet presAssocID="{B512F82A-E779-E541-8A2F-2ED5F96423A5}" presName="dummy" presStyleCnt="0"/>
      <dgm:spPr/>
    </dgm:pt>
    <dgm:pt modelId="{3737FCBB-2272-B741-A2D1-826751041DEB}" type="pres">
      <dgm:prSet presAssocID="{04E9930F-5A2A-044C-94BE-0751536C033B}" presName="sibTrans" presStyleLbl="sibTrans2D1" presStyleIdx="8" presStyleCnt="11"/>
      <dgm:spPr/>
      <dgm:t>
        <a:bodyPr/>
        <a:lstStyle/>
        <a:p>
          <a:endParaRPr lang="it-IT"/>
        </a:p>
      </dgm:t>
    </dgm:pt>
    <dgm:pt modelId="{6E0C0E23-2781-6545-B74D-50A093806304}" type="pres">
      <dgm:prSet presAssocID="{FE579488-E673-DF45-A7FA-2025F74A6176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FFDC4A9-833F-B042-82A1-B6343BFC7BD9}" type="pres">
      <dgm:prSet presAssocID="{FE579488-E673-DF45-A7FA-2025F74A6176}" presName="dummy" presStyleCnt="0"/>
      <dgm:spPr/>
    </dgm:pt>
    <dgm:pt modelId="{83ED768F-9B3D-7F4B-A045-8BED06A72DEA}" type="pres">
      <dgm:prSet presAssocID="{DB10F902-1705-F540-AC8D-2A50A07DCEF9}" presName="sibTrans" presStyleLbl="sibTrans2D1" presStyleIdx="9" presStyleCnt="11"/>
      <dgm:spPr/>
      <dgm:t>
        <a:bodyPr/>
        <a:lstStyle/>
        <a:p>
          <a:endParaRPr lang="it-IT"/>
        </a:p>
      </dgm:t>
    </dgm:pt>
    <dgm:pt modelId="{8A71E1B6-7914-E947-8D8A-EB2F12F1D3DB}" type="pres">
      <dgm:prSet presAssocID="{01B2CDEC-DF3F-5544-9E35-8E7C3E26C639}" presName="node" presStyleLbl="node1" presStyleIdx="10" presStyleCnt="11" custRadScaleRad="99598" custRadScaleInc="33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7A929F1-E2D8-C245-8152-EEA8D34EE2F7}" type="pres">
      <dgm:prSet presAssocID="{01B2CDEC-DF3F-5544-9E35-8E7C3E26C639}" presName="dummy" presStyleCnt="0"/>
      <dgm:spPr/>
    </dgm:pt>
    <dgm:pt modelId="{FACEDFFB-4A7F-D441-847D-DFF72A698E0D}" type="pres">
      <dgm:prSet presAssocID="{504E425D-AC24-6847-B0AB-DFBFE37C896B}" presName="sibTrans" presStyleLbl="sibTrans2D1" presStyleIdx="10" presStyleCnt="11"/>
      <dgm:spPr/>
      <dgm:t>
        <a:bodyPr/>
        <a:lstStyle/>
        <a:p>
          <a:endParaRPr lang="it-IT"/>
        </a:p>
      </dgm:t>
    </dgm:pt>
  </dgm:ptLst>
  <dgm:cxnLst>
    <dgm:cxn modelId="{16EAEA29-FC5F-4940-85EE-0F13B5207BAD}" srcId="{C0997695-F4A9-3F4F-A38B-BF359734924E}" destId="{6F162418-85B5-144A-97E0-CA101158B876}" srcOrd="3" destOrd="0" parTransId="{EAF9A6F3-07A9-0B48-A044-B4FF046EAA70}" sibTransId="{41DF0E2F-849B-A44C-A04F-FC2A19351D13}"/>
    <dgm:cxn modelId="{67256931-0D36-45B1-9E6B-9276A9A3E2FD}" type="presOf" srcId="{C9A8959B-9830-E44C-A606-975C6FE00DBE}" destId="{4946387B-5825-DE45-982C-0298999ED6DA}" srcOrd="0" destOrd="0" presId="urn:microsoft.com/office/officeart/2005/8/layout/radial6"/>
    <dgm:cxn modelId="{541345EA-0314-4F55-940C-E9DD5CE58FD6}" type="presOf" srcId="{01B2CDEC-DF3F-5544-9E35-8E7C3E26C639}" destId="{8A71E1B6-7914-E947-8D8A-EB2F12F1D3DB}" srcOrd="0" destOrd="0" presId="urn:microsoft.com/office/officeart/2005/8/layout/radial6"/>
    <dgm:cxn modelId="{ABC19B78-BE47-6C43-93EF-BB13DE24A53B}" srcId="{9BE18D8A-6EE8-4D40-B870-2FEA6BF87B06}" destId="{C0997695-F4A9-3F4F-A38B-BF359734924E}" srcOrd="0" destOrd="0" parTransId="{37CE1899-403F-3E46-AC3E-4F1636D03CA4}" sibTransId="{610C3AF1-B253-884E-8A0D-761E379283FD}"/>
    <dgm:cxn modelId="{C1312D1D-193C-7148-B72D-6CA5C8B3C81B}" srcId="{C0997695-F4A9-3F4F-A38B-BF359734924E}" destId="{BEF7BF26-8AF8-0848-A7F9-2C998B59C8D2}" srcOrd="4" destOrd="0" parTransId="{D1B3563F-518C-E145-83C6-24185297B2CB}" sibTransId="{C97FFBD7-3C2F-7945-AA1A-1A352D7435A7}"/>
    <dgm:cxn modelId="{E2A18911-0729-A349-ADBB-B3171E05AAF2}" srcId="{C0997695-F4A9-3F4F-A38B-BF359734924E}" destId="{FE579488-E673-DF45-A7FA-2025F74A6176}" srcOrd="9" destOrd="0" parTransId="{BDC1C91B-3C7D-284F-87EE-662F7DAF4AA0}" sibTransId="{DB10F902-1705-F540-AC8D-2A50A07DCEF9}"/>
    <dgm:cxn modelId="{973456DC-5B71-41AC-9196-079A2044A55E}" type="presOf" srcId="{778850E3-9F3C-2245-A355-3BFD62153FC7}" destId="{911AD1AA-4833-054A-B5B9-580B0C5D6510}" srcOrd="0" destOrd="0" presId="urn:microsoft.com/office/officeart/2005/8/layout/radial6"/>
    <dgm:cxn modelId="{A6FF2179-A879-452C-94A7-4479CF4F296D}" type="presOf" srcId="{41DF0E2F-849B-A44C-A04F-FC2A19351D13}" destId="{B8957F6B-A0E6-4F4F-A53D-B4BEDB432EFA}" srcOrd="0" destOrd="0" presId="urn:microsoft.com/office/officeart/2005/8/layout/radial6"/>
    <dgm:cxn modelId="{C5102A01-B825-47BA-B073-36493364BE71}" type="presOf" srcId="{00692362-143F-8E4C-9423-ECC97A575074}" destId="{D52A4D01-4AF4-2B4A-9772-FEFC0874F354}" srcOrd="0" destOrd="0" presId="urn:microsoft.com/office/officeart/2005/8/layout/radial6"/>
    <dgm:cxn modelId="{2CFBA672-4323-49D6-95F5-E20848C2BA84}" type="presOf" srcId="{951C8487-97EA-E44D-8A24-D6094082B260}" destId="{00C8D768-8122-9B47-AEBC-DF28F1F3755E}" srcOrd="0" destOrd="0" presId="urn:microsoft.com/office/officeart/2005/8/layout/radial6"/>
    <dgm:cxn modelId="{DC7CE7CF-98DE-42E2-A220-CA0FBDB4080B}" type="presOf" srcId="{C0997695-F4A9-3F4F-A38B-BF359734924E}" destId="{3BBAFA0F-F546-3D42-9D09-497D54CA9626}" srcOrd="0" destOrd="0" presId="urn:microsoft.com/office/officeart/2005/8/layout/radial6"/>
    <dgm:cxn modelId="{BEE2B52B-DAFC-4529-BF91-09D4159ACBEB}" type="presOf" srcId="{B512F82A-E779-E541-8A2F-2ED5F96423A5}" destId="{BB0104F3-D1ED-7649-A6B8-24196317FEF1}" srcOrd="0" destOrd="0" presId="urn:microsoft.com/office/officeart/2005/8/layout/radial6"/>
    <dgm:cxn modelId="{C99FD348-B97D-2D40-9DFF-4333F733B9D9}" srcId="{C0997695-F4A9-3F4F-A38B-BF359734924E}" destId="{457CEE3B-9F06-4C43-B79C-32746FACF6E5}" srcOrd="7" destOrd="0" parTransId="{D7B8B400-FF33-5241-A3E4-7A61F911747E}" sibTransId="{5A78CD4D-FC2C-F44C-BF90-F7F7F77DFAF2}"/>
    <dgm:cxn modelId="{A8996B00-3C06-834C-92A9-9B5B2A157968}" srcId="{9BE18D8A-6EE8-4D40-B870-2FEA6BF87B06}" destId="{04A73EED-4B86-EE4F-A5D3-AA32528A287D}" srcOrd="3" destOrd="0" parTransId="{FAB838ED-340F-EE46-BD63-9865695577D5}" sibTransId="{DE5EB5CC-0F48-6449-A0E3-C4542ECA8AF3}"/>
    <dgm:cxn modelId="{D09A695C-60AA-A444-9193-E7E1C00A82A2}" srcId="{C0997695-F4A9-3F4F-A38B-BF359734924E}" destId="{01B2CDEC-DF3F-5544-9E35-8E7C3E26C639}" srcOrd="10" destOrd="0" parTransId="{5CFB1E9C-EEB2-AF46-898A-4109E8BA1F18}" sibTransId="{504E425D-AC24-6847-B0AB-DFBFE37C896B}"/>
    <dgm:cxn modelId="{F304A557-95BF-4D61-B7A0-609BC187595F}" type="presOf" srcId="{EA630D74-C240-314A-ACC9-83DAE1509C25}" destId="{E7D05F25-B721-1841-93B0-21707C05B001}" srcOrd="0" destOrd="0" presId="urn:microsoft.com/office/officeart/2005/8/layout/radial6"/>
    <dgm:cxn modelId="{054B0BB1-4EA9-4CC7-9678-D70FA82E6D99}" type="presOf" srcId="{DB10F902-1705-F540-AC8D-2A50A07DCEF9}" destId="{83ED768F-9B3D-7F4B-A045-8BED06A72DEA}" srcOrd="0" destOrd="0" presId="urn:microsoft.com/office/officeart/2005/8/layout/radial6"/>
    <dgm:cxn modelId="{34250EAE-EB4D-401E-A6A8-A9CA8996EF3A}" type="presOf" srcId="{5A78CD4D-FC2C-F44C-BF90-F7F7F77DFAF2}" destId="{20ED7166-0F03-3046-AAEF-B64B8725C8CA}" srcOrd="0" destOrd="0" presId="urn:microsoft.com/office/officeart/2005/8/layout/radial6"/>
    <dgm:cxn modelId="{37E0E6BD-BF8A-F143-AB9E-701C62329AE6}" srcId="{9BE18D8A-6EE8-4D40-B870-2FEA6BF87B06}" destId="{765E180A-73A5-8148-BF10-1411746DB1E9}" srcOrd="2" destOrd="0" parTransId="{5DE4CDDC-FF31-CB47-84E3-C4FFD190E5A7}" sibTransId="{3DE04A56-FE9D-B443-B2C7-265953889D32}"/>
    <dgm:cxn modelId="{24133551-C5A2-40EB-B6CD-4E7F14BABB5B}" type="presOf" srcId="{6F162418-85B5-144A-97E0-CA101158B876}" destId="{2B12B181-D337-3343-B866-E03D973B0445}" srcOrd="0" destOrd="0" presId="urn:microsoft.com/office/officeart/2005/8/layout/radial6"/>
    <dgm:cxn modelId="{347553C1-F8D8-8643-BB98-34517CF04FE4}" srcId="{C0997695-F4A9-3F4F-A38B-BF359734924E}" destId="{EA630D74-C240-314A-ACC9-83DAE1509C25}" srcOrd="0" destOrd="0" parTransId="{78E8DC5A-3D9F-4943-BED1-357E786D6890}" sibTransId="{951C8487-97EA-E44D-8A24-D6094082B260}"/>
    <dgm:cxn modelId="{7DEA3262-7202-514A-B20D-81E0532E508D}" srcId="{C0997695-F4A9-3F4F-A38B-BF359734924E}" destId="{83CB83D6-88AE-2743-9A65-72B5E7B8C8D7}" srcOrd="2" destOrd="0" parTransId="{E03A2738-7020-4844-B246-21D4690E8FDC}" sibTransId="{00692362-143F-8E4C-9423-ECC97A575074}"/>
    <dgm:cxn modelId="{C3120D43-FFFF-462F-B860-8102C6656DBA}" type="presOf" srcId="{FE579488-E673-DF45-A7FA-2025F74A6176}" destId="{6E0C0E23-2781-6545-B74D-50A093806304}" srcOrd="0" destOrd="0" presId="urn:microsoft.com/office/officeart/2005/8/layout/radial6"/>
    <dgm:cxn modelId="{71A15401-96B2-43DB-B30E-EB338F6AD892}" type="presOf" srcId="{0CB75705-10A6-0745-AA88-A891885B59DC}" destId="{744B79C8-3796-1245-A0F4-49C00CE12EBA}" srcOrd="0" destOrd="0" presId="urn:microsoft.com/office/officeart/2005/8/layout/radial6"/>
    <dgm:cxn modelId="{609CE10A-1F3D-4BDD-93E4-FA1668E3DC92}" type="presOf" srcId="{BEF7BF26-8AF8-0848-A7F9-2C998B59C8D2}" destId="{9C6EEE0D-DB4E-0A41-8884-5AD51F07ADAB}" srcOrd="0" destOrd="0" presId="urn:microsoft.com/office/officeart/2005/8/layout/radial6"/>
    <dgm:cxn modelId="{84C7A20D-7769-44C6-9076-00D73865EBC6}" type="presOf" srcId="{4C780424-FD40-C348-9BA8-D0E392DA701F}" destId="{2A9EBDE5-E897-4145-8E62-E48D94BC9038}" srcOrd="0" destOrd="0" presId="urn:microsoft.com/office/officeart/2005/8/layout/radial6"/>
    <dgm:cxn modelId="{EA1EEC89-93BE-4732-BED2-0192C4E7A930}" type="presOf" srcId="{04E9930F-5A2A-044C-94BE-0751536C033B}" destId="{3737FCBB-2272-B741-A2D1-826751041DEB}" srcOrd="0" destOrd="0" presId="urn:microsoft.com/office/officeart/2005/8/layout/radial6"/>
    <dgm:cxn modelId="{56C99A83-BB0F-4A3A-8F02-5E1EE2945170}" type="presOf" srcId="{9BE18D8A-6EE8-4D40-B870-2FEA6BF87B06}" destId="{D055F3A7-0ACA-9D49-BC67-87D94F5A1CBD}" srcOrd="0" destOrd="0" presId="urn:microsoft.com/office/officeart/2005/8/layout/radial6"/>
    <dgm:cxn modelId="{B6871934-C326-48FA-A95A-EB42F7465079}" type="presOf" srcId="{83CB83D6-88AE-2743-9A65-72B5E7B8C8D7}" destId="{C42BE18A-06E0-1243-A7E5-9CFD94BEEE1F}" srcOrd="0" destOrd="0" presId="urn:microsoft.com/office/officeart/2005/8/layout/radial6"/>
    <dgm:cxn modelId="{6E4EEDAB-9547-4960-99E9-84D0AA1159FB}" type="presOf" srcId="{C97FFBD7-3C2F-7945-AA1A-1A352D7435A7}" destId="{96AEE6DE-5CED-AF45-BDDB-118E34301B04}" srcOrd="0" destOrd="0" presId="urn:microsoft.com/office/officeart/2005/8/layout/radial6"/>
    <dgm:cxn modelId="{00EDEE80-8A67-4640-B19E-CE90CCC533FA}" srcId="{C0997695-F4A9-3F4F-A38B-BF359734924E}" destId="{B512F82A-E779-E541-8A2F-2ED5F96423A5}" srcOrd="8" destOrd="0" parTransId="{01B476C0-FDD6-9F47-9551-38CCD9F13CA6}" sibTransId="{04E9930F-5A2A-044C-94BE-0751536C033B}"/>
    <dgm:cxn modelId="{8144A2E5-C352-4802-87CA-F04B3AE06F60}" type="presOf" srcId="{8F5F81E0-FF92-5940-80E4-8C8545E99512}" destId="{93E83DDE-4E82-4E4D-9C09-A1EBDA97783B}" srcOrd="0" destOrd="0" presId="urn:microsoft.com/office/officeart/2005/8/layout/radial6"/>
    <dgm:cxn modelId="{B1B6E0B3-9B7E-474D-BCF6-DE80B1C28992}" srcId="{C0997695-F4A9-3F4F-A38B-BF359734924E}" destId="{0CB75705-10A6-0745-AA88-A891885B59DC}" srcOrd="1" destOrd="0" parTransId="{FEEED0B3-293A-C44A-AFF9-DC68198FCBC6}" sibTransId="{778850E3-9F3C-2245-A355-3BFD62153FC7}"/>
    <dgm:cxn modelId="{14562BD1-EF08-42CA-BB26-CA8A3F45B0F5}" type="presOf" srcId="{504E425D-AC24-6847-B0AB-DFBFE37C896B}" destId="{FACEDFFB-4A7F-D441-847D-DFF72A698E0D}" srcOrd="0" destOrd="0" presId="urn:microsoft.com/office/officeart/2005/8/layout/radial6"/>
    <dgm:cxn modelId="{409F82F3-1441-4F88-B856-0269589F8E82}" type="presOf" srcId="{AD9DF14E-9597-3245-B0BF-548A6D8AD42B}" destId="{25C5CAA1-3856-6A42-B8BE-1FE6DAEF767E}" srcOrd="0" destOrd="0" presId="urn:microsoft.com/office/officeart/2005/8/layout/radial6"/>
    <dgm:cxn modelId="{B730C4FE-18DA-6248-8D74-56A071A33FC5}" srcId="{C0997695-F4A9-3F4F-A38B-BF359734924E}" destId="{AD9DF14E-9597-3245-B0BF-548A6D8AD42B}" srcOrd="6" destOrd="0" parTransId="{887062DD-CA16-FD47-B026-F3AFA238EA98}" sibTransId="{4C780424-FD40-C348-9BA8-D0E392DA701F}"/>
    <dgm:cxn modelId="{B522D0F5-58B7-6741-ACE4-B3DA1936A9E5}" srcId="{9BE18D8A-6EE8-4D40-B870-2FEA6BF87B06}" destId="{3839E6BA-2E44-244F-A8C0-848303E5694C}" srcOrd="1" destOrd="0" parTransId="{1FFB0C1E-C854-7B44-BA47-3B66270E59EE}" sibTransId="{E3969FCB-0F26-4D4A-B363-89AF1CC30476}"/>
    <dgm:cxn modelId="{F22FA76C-BE5D-8846-81CE-5AF2A8A46329}" srcId="{C0997695-F4A9-3F4F-A38B-BF359734924E}" destId="{8F5F81E0-FF92-5940-80E4-8C8545E99512}" srcOrd="5" destOrd="0" parTransId="{D968E65F-4CC4-764E-B702-5D03DE322AE6}" sibTransId="{C9A8959B-9830-E44C-A606-975C6FE00DBE}"/>
    <dgm:cxn modelId="{36612FE3-7EF1-4E0A-85D0-E6ADF957D713}" type="presOf" srcId="{457CEE3B-9F06-4C43-B79C-32746FACF6E5}" destId="{6852A70C-E51A-2C4C-AE4A-E226A354FB44}" srcOrd="0" destOrd="0" presId="urn:microsoft.com/office/officeart/2005/8/layout/radial6"/>
    <dgm:cxn modelId="{74F6E172-565C-439F-98FD-CBBB5BB51E6B}" type="presParOf" srcId="{D055F3A7-0ACA-9D49-BC67-87D94F5A1CBD}" destId="{3BBAFA0F-F546-3D42-9D09-497D54CA9626}" srcOrd="0" destOrd="0" presId="urn:microsoft.com/office/officeart/2005/8/layout/radial6"/>
    <dgm:cxn modelId="{34BE652C-C7FB-4513-BB02-C03309DD9E76}" type="presParOf" srcId="{D055F3A7-0ACA-9D49-BC67-87D94F5A1CBD}" destId="{E7D05F25-B721-1841-93B0-21707C05B001}" srcOrd="1" destOrd="0" presId="urn:microsoft.com/office/officeart/2005/8/layout/radial6"/>
    <dgm:cxn modelId="{1C450FFE-786D-4763-BBD6-C43BCC10E58C}" type="presParOf" srcId="{D055F3A7-0ACA-9D49-BC67-87D94F5A1CBD}" destId="{1747F446-A482-C846-8913-F85138E96501}" srcOrd="2" destOrd="0" presId="urn:microsoft.com/office/officeart/2005/8/layout/radial6"/>
    <dgm:cxn modelId="{63EAF4F0-4799-4EC7-8346-F5644CD52223}" type="presParOf" srcId="{D055F3A7-0ACA-9D49-BC67-87D94F5A1CBD}" destId="{00C8D768-8122-9B47-AEBC-DF28F1F3755E}" srcOrd="3" destOrd="0" presId="urn:microsoft.com/office/officeart/2005/8/layout/radial6"/>
    <dgm:cxn modelId="{97F348E1-C0DD-493F-BBF7-F7F198EC99E4}" type="presParOf" srcId="{D055F3A7-0ACA-9D49-BC67-87D94F5A1CBD}" destId="{744B79C8-3796-1245-A0F4-49C00CE12EBA}" srcOrd="4" destOrd="0" presId="urn:microsoft.com/office/officeart/2005/8/layout/radial6"/>
    <dgm:cxn modelId="{FAB46CF2-CFA7-4153-BE12-088BE2AFE3EB}" type="presParOf" srcId="{D055F3A7-0ACA-9D49-BC67-87D94F5A1CBD}" destId="{12ACEBAB-EC37-3049-889A-41BB3CEAB0E7}" srcOrd="5" destOrd="0" presId="urn:microsoft.com/office/officeart/2005/8/layout/radial6"/>
    <dgm:cxn modelId="{97974F78-ECBB-4AD6-9E6F-20009516C0D2}" type="presParOf" srcId="{D055F3A7-0ACA-9D49-BC67-87D94F5A1CBD}" destId="{911AD1AA-4833-054A-B5B9-580B0C5D6510}" srcOrd="6" destOrd="0" presId="urn:microsoft.com/office/officeart/2005/8/layout/radial6"/>
    <dgm:cxn modelId="{00BA0981-86F6-44E4-BB6F-11B0FA46098E}" type="presParOf" srcId="{D055F3A7-0ACA-9D49-BC67-87D94F5A1CBD}" destId="{C42BE18A-06E0-1243-A7E5-9CFD94BEEE1F}" srcOrd="7" destOrd="0" presId="urn:microsoft.com/office/officeart/2005/8/layout/radial6"/>
    <dgm:cxn modelId="{5B92D05E-F957-4DEB-971B-2ADFB32A6A55}" type="presParOf" srcId="{D055F3A7-0ACA-9D49-BC67-87D94F5A1CBD}" destId="{6A4A75C1-4E94-814A-ABB0-2DFDA144AAFB}" srcOrd="8" destOrd="0" presId="urn:microsoft.com/office/officeart/2005/8/layout/radial6"/>
    <dgm:cxn modelId="{DA52DD11-E363-423E-A2DE-B3A240573E07}" type="presParOf" srcId="{D055F3A7-0ACA-9D49-BC67-87D94F5A1CBD}" destId="{D52A4D01-4AF4-2B4A-9772-FEFC0874F354}" srcOrd="9" destOrd="0" presId="urn:microsoft.com/office/officeart/2005/8/layout/radial6"/>
    <dgm:cxn modelId="{A6BBD126-2ACA-483F-A583-562C36E843E9}" type="presParOf" srcId="{D055F3A7-0ACA-9D49-BC67-87D94F5A1CBD}" destId="{2B12B181-D337-3343-B866-E03D973B0445}" srcOrd="10" destOrd="0" presId="urn:microsoft.com/office/officeart/2005/8/layout/radial6"/>
    <dgm:cxn modelId="{EE1AFDCA-D13B-49C5-A2E5-E28C3AEB1DA7}" type="presParOf" srcId="{D055F3A7-0ACA-9D49-BC67-87D94F5A1CBD}" destId="{A3C58616-7084-1C4E-ABCD-234BC554AD0D}" srcOrd="11" destOrd="0" presId="urn:microsoft.com/office/officeart/2005/8/layout/radial6"/>
    <dgm:cxn modelId="{049AEAAB-2554-44EC-A1E8-B77F97F37AA6}" type="presParOf" srcId="{D055F3A7-0ACA-9D49-BC67-87D94F5A1CBD}" destId="{B8957F6B-A0E6-4F4F-A53D-B4BEDB432EFA}" srcOrd="12" destOrd="0" presId="urn:microsoft.com/office/officeart/2005/8/layout/radial6"/>
    <dgm:cxn modelId="{E42D879A-D670-4757-99C7-88F99D283B7F}" type="presParOf" srcId="{D055F3A7-0ACA-9D49-BC67-87D94F5A1CBD}" destId="{9C6EEE0D-DB4E-0A41-8884-5AD51F07ADAB}" srcOrd="13" destOrd="0" presId="urn:microsoft.com/office/officeart/2005/8/layout/radial6"/>
    <dgm:cxn modelId="{B036499B-E350-40FE-9497-E2C8242D7844}" type="presParOf" srcId="{D055F3A7-0ACA-9D49-BC67-87D94F5A1CBD}" destId="{3D096FE1-9531-754C-871A-4A5AD6D81847}" srcOrd="14" destOrd="0" presId="urn:microsoft.com/office/officeart/2005/8/layout/radial6"/>
    <dgm:cxn modelId="{DFC51A9B-DC21-4F0F-92A4-0D732D235611}" type="presParOf" srcId="{D055F3A7-0ACA-9D49-BC67-87D94F5A1CBD}" destId="{96AEE6DE-5CED-AF45-BDDB-118E34301B04}" srcOrd="15" destOrd="0" presId="urn:microsoft.com/office/officeart/2005/8/layout/radial6"/>
    <dgm:cxn modelId="{32AB6869-1656-4F53-9682-97371F7DCA8D}" type="presParOf" srcId="{D055F3A7-0ACA-9D49-BC67-87D94F5A1CBD}" destId="{93E83DDE-4E82-4E4D-9C09-A1EBDA97783B}" srcOrd="16" destOrd="0" presId="urn:microsoft.com/office/officeart/2005/8/layout/radial6"/>
    <dgm:cxn modelId="{7F512532-7255-4417-AD6E-A1F68DCEE328}" type="presParOf" srcId="{D055F3A7-0ACA-9D49-BC67-87D94F5A1CBD}" destId="{4FAE1D70-6CC9-8E4C-ADF1-7F7CF84AD163}" srcOrd="17" destOrd="0" presId="urn:microsoft.com/office/officeart/2005/8/layout/radial6"/>
    <dgm:cxn modelId="{D6B6CC3E-4197-4D3E-B4D2-CDCC85AFAB8E}" type="presParOf" srcId="{D055F3A7-0ACA-9D49-BC67-87D94F5A1CBD}" destId="{4946387B-5825-DE45-982C-0298999ED6DA}" srcOrd="18" destOrd="0" presId="urn:microsoft.com/office/officeart/2005/8/layout/radial6"/>
    <dgm:cxn modelId="{8D709837-E11A-45B2-B7CC-FF3FBF3F6ACD}" type="presParOf" srcId="{D055F3A7-0ACA-9D49-BC67-87D94F5A1CBD}" destId="{25C5CAA1-3856-6A42-B8BE-1FE6DAEF767E}" srcOrd="19" destOrd="0" presId="urn:microsoft.com/office/officeart/2005/8/layout/radial6"/>
    <dgm:cxn modelId="{E5FBCAA2-A745-4AAE-8F87-DCFF311EB8D5}" type="presParOf" srcId="{D055F3A7-0ACA-9D49-BC67-87D94F5A1CBD}" destId="{0710702C-42C7-6D40-8E3F-F9302E28F0F9}" srcOrd="20" destOrd="0" presId="urn:microsoft.com/office/officeart/2005/8/layout/radial6"/>
    <dgm:cxn modelId="{D216ED67-49D2-4944-A3D3-8728B76B85C4}" type="presParOf" srcId="{D055F3A7-0ACA-9D49-BC67-87D94F5A1CBD}" destId="{2A9EBDE5-E897-4145-8E62-E48D94BC9038}" srcOrd="21" destOrd="0" presId="urn:microsoft.com/office/officeart/2005/8/layout/radial6"/>
    <dgm:cxn modelId="{79842DE0-99FF-4AA8-9A53-B608D6373AFB}" type="presParOf" srcId="{D055F3A7-0ACA-9D49-BC67-87D94F5A1CBD}" destId="{6852A70C-E51A-2C4C-AE4A-E226A354FB44}" srcOrd="22" destOrd="0" presId="urn:microsoft.com/office/officeart/2005/8/layout/radial6"/>
    <dgm:cxn modelId="{176B1199-3D80-4E02-8317-B4C15DD359C5}" type="presParOf" srcId="{D055F3A7-0ACA-9D49-BC67-87D94F5A1CBD}" destId="{5B876763-4F32-F647-9B07-08508278BAAD}" srcOrd="23" destOrd="0" presId="urn:microsoft.com/office/officeart/2005/8/layout/radial6"/>
    <dgm:cxn modelId="{0D58E474-7318-4997-93F0-51305CFDF310}" type="presParOf" srcId="{D055F3A7-0ACA-9D49-BC67-87D94F5A1CBD}" destId="{20ED7166-0F03-3046-AAEF-B64B8725C8CA}" srcOrd="24" destOrd="0" presId="urn:microsoft.com/office/officeart/2005/8/layout/radial6"/>
    <dgm:cxn modelId="{C866AFFA-F200-4127-845F-83C7A9DA6C2F}" type="presParOf" srcId="{D055F3A7-0ACA-9D49-BC67-87D94F5A1CBD}" destId="{BB0104F3-D1ED-7649-A6B8-24196317FEF1}" srcOrd="25" destOrd="0" presId="urn:microsoft.com/office/officeart/2005/8/layout/radial6"/>
    <dgm:cxn modelId="{ADC7F29A-0A2A-4695-81C9-3F9A051D163D}" type="presParOf" srcId="{D055F3A7-0ACA-9D49-BC67-87D94F5A1CBD}" destId="{4B19B94A-B9D3-C343-ABDA-FF9597098B69}" srcOrd="26" destOrd="0" presId="urn:microsoft.com/office/officeart/2005/8/layout/radial6"/>
    <dgm:cxn modelId="{C527E1C6-9F6C-4BAF-9701-00CFD19D253B}" type="presParOf" srcId="{D055F3A7-0ACA-9D49-BC67-87D94F5A1CBD}" destId="{3737FCBB-2272-B741-A2D1-826751041DEB}" srcOrd="27" destOrd="0" presId="urn:microsoft.com/office/officeart/2005/8/layout/radial6"/>
    <dgm:cxn modelId="{25CD9A7B-2754-42E1-97C8-78E6AEABB58B}" type="presParOf" srcId="{D055F3A7-0ACA-9D49-BC67-87D94F5A1CBD}" destId="{6E0C0E23-2781-6545-B74D-50A093806304}" srcOrd="28" destOrd="0" presId="urn:microsoft.com/office/officeart/2005/8/layout/radial6"/>
    <dgm:cxn modelId="{3A414F4C-1469-48CC-BA43-80755432EE11}" type="presParOf" srcId="{D055F3A7-0ACA-9D49-BC67-87D94F5A1CBD}" destId="{9FFDC4A9-833F-B042-82A1-B6343BFC7BD9}" srcOrd="29" destOrd="0" presId="urn:microsoft.com/office/officeart/2005/8/layout/radial6"/>
    <dgm:cxn modelId="{080814B9-FAC0-4E0F-9481-B476896076B1}" type="presParOf" srcId="{D055F3A7-0ACA-9D49-BC67-87D94F5A1CBD}" destId="{83ED768F-9B3D-7F4B-A045-8BED06A72DEA}" srcOrd="30" destOrd="0" presId="urn:microsoft.com/office/officeart/2005/8/layout/radial6"/>
    <dgm:cxn modelId="{D82C0F1F-D123-472D-83D6-3F5A276BD1D9}" type="presParOf" srcId="{D055F3A7-0ACA-9D49-BC67-87D94F5A1CBD}" destId="{8A71E1B6-7914-E947-8D8A-EB2F12F1D3DB}" srcOrd="31" destOrd="0" presId="urn:microsoft.com/office/officeart/2005/8/layout/radial6"/>
    <dgm:cxn modelId="{CF24BA3A-0EE6-4306-9473-943B2BA17F2D}" type="presParOf" srcId="{D055F3A7-0ACA-9D49-BC67-87D94F5A1CBD}" destId="{77A929F1-E2D8-C245-8152-EEA8D34EE2F7}" srcOrd="32" destOrd="0" presId="urn:microsoft.com/office/officeart/2005/8/layout/radial6"/>
    <dgm:cxn modelId="{29D384CD-22B2-46EB-B953-F3668DDF35BB}" type="presParOf" srcId="{D055F3A7-0ACA-9D49-BC67-87D94F5A1CBD}" destId="{FACEDFFB-4A7F-D441-847D-DFF72A698E0D}" srcOrd="33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EDFFB-4A7F-D441-847D-DFF72A698E0D}">
      <dsp:nvSpPr>
        <dsp:cNvPr id="0" name=""/>
        <dsp:cNvSpPr/>
      </dsp:nvSpPr>
      <dsp:spPr>
        <a:xfrm>
          <a:off x="1920922" y="371998"/>
          <a:ext cx="4850775" cy="4850775"/>
        </a:xfrm>
        <a:prstGeom prst="blockArc">
          <a:avLst>
            <a:gd name="adj1" fmla="val 14236172"/>
            <a:gd name="adj2" fmla="val 16174161"/>
            <a:gd name="adj3" fmla="val 2508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3ED768F-9B3D-7F4B-A045-8BED06A72DEA}">
      <dsp:nvSpPr>
        <dsp:cNvPr id="0" name=""/>
        <dsp:cNvSpPr/>
      </dsp:nvSpPr>
      <dsp:spPr>
        <a:xfrm>
          <a:off x="1895529" y="388095"/>
          <a:ext cx="4850775" cy="4850775"/>
        </a:xfrm>
        <a:prstGeom prst="blockArc">
          <a:avLst>
            <a:gd name="adj1" fmla="val 12298064"/>
            <a:gd name="adj2" fmla="val 14279327"/>
            <a:gd name="adj3" fmla="val 2508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737FCBB-2272-B741-A2D1-826751041DEB}">
      <dsp:nvSpPr>
        <dsp:cNvPr id="0" name=""/>
        <dsp:cNvSpPr/>
      </dsp:nvSpPr>
      <dsp:spPr>
        <a:xfrm>
          <a:off x="1902921" y="372066"/>
          <a:ext cx="4850775" cy="4850775"/>
        </a:xfrm>
        <a:prstGeom prst="blockArc">
          <a:avLst>
            <a:gd name="adj1" fmla="val 10309091"/>
            <a:gd name="adj2" fmla="val 12272727"/>
            <a:gd name="adj3" fmla="val 2508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0ED7166-0F03-3046-AAEF-B64B8725C8CA}">
      <dsp:nvSpPr>
        <dsp:cNvPr id="0" name=""/>
        <dsp:cNvSpPr/>
      </dsp:nvSpPr>
      <dsp:spPr>
        <a:xfrm>
          <a:off x="1902921" y="372066"/>
          <a:ext cx="4850775" cy="4850775"/>
        </a:xfrm>
        <a:prstGeom prst="blockArc">
          <a:avLst>
            <a:gd name="adj1" fmla="val 8345455"/>
            <a:gd name="adj2" fmla="val 10309091"/>
            <a:gd name="adj3" fmla="val 2508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A9EBDE5-E897-4145-8E62-E48D94BC9038}">
      <dsp:nvSpPr>
        <dsp:cNvPr id="0" name=""/>
        <dsp:cNvSpPr/>
      </dsp:nvSpPr>
      <dsp:spPr>
        <a:xfrm>
          <a:off x="1902921" y="372066"/>
          <a:ext cx="4850775" cy="4850775"/>
        </a:xfrm>
        <a:prstGeom prst="blockArc">
          <a:avLst>
            <a:gd name="adj1" fmla="val 6381818"/>
            <a:gd name="adj2" fmla="val 8345455"/>
            <a:gd name="adj3" fmla="val 2508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946387B-5825-DE45-982C-0298999ED6DA}">
      <dsp:nvSpPr>
        <dsp:cNvPr id="0" name=""/>
        <dsp:cNvSpPr/>
      </dsp:nvSpPr>
      <dsp:spPr>
        <a:xfrm>
          <a:off x="1902921" y="372066"/>
          <a:ext cx="4850775" cy="4850775"/>
        </a:xfrm>
        <a:prstGeom prst="blockArc">
          <a:avLst>
            <a:gd name="adj1" fmla="val 4418182"/>
            <a:gd name="adj2" fmla="val 6381818"/>
            <a:gd name="adj3" fmla="val 2508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6AEE6DE-5CED-AF45-BDDB-118E34301B04}">
      <dsp:nvSpPr>
        <dsp:cNvPr id="0" name=""/>
        <dsp:cNvSpPr/>
      </dsp:nvSpPr>
      <dsp:spPr>
        <a:xfrm>
          <a:off x="1902921" y="372066"/>
          <a:ext cx="4850775" cy="4850775"/>
        </a:xfrm>
        <a:prstGeom prst="blockArc">
          <a:avLst>
            <a:gd name="adj1" fmla="val 2454545"/>
            <a:gd name="adj2" fmla="val 4418182"/>
            <a:gd name="adj3" fmla="val 2508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8957F6B-A0E6-4F4F-A53D-B4BEDB432EFA}">
      <dsp:nvSpPr>
        <dsp:cNvPr id="0" name=""/>
        <dsp:cNvSpPr/>
      </dsp:nvSpPr>
      <dsp:spPr>
        <a:xfrm>
          <a:off x="1902921" y="372066"/>
          <a:ext cx="4850775" cy="4850775"/>
        </a:xfrm>
        <a:prstGeom prst="blockArc">
          <a:avLst>
            <a:gd name="adj1" fmla="val 490909"/>
            <a:gd name="adj2" fmla="val 2454545"/>
            <a:gd name="adj3" fmla="val 2508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52A4D01-4AF4-2B4A-9772-FEFC0874F354}">
      <dsp:nvSpPr>
        <dsp:cNvPr id="0" name=""/>
        <dsp:cNvSpPr/>
      </dsp:nvSpPr>
      <dsp:spPr>
        <a:xfrm>
          <a:off x="1902921" y="372066"/>
          <a:ext cx="4850775" cy="4850775"/>
        </a:xfrm>
        <a:prstGeom prst="blockArc">
          <a:avLst>
            <a:gd name="adj1" fmla="val 20127273"/>
            <a:gd name="adj2" fmla="val 490909"/>
            <a:gd name="adj3" fmla="val 2508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11AD1AA-4833-054A-B5B9-580B0C5D6510}">
      <dsp:nvSpPr>
        <dsp:cNvPr id="0" name=""/>
        <dsp:cNvSpPr/>
      </dsp:nvSpPr>
      <dsp:spPr>
        <a:xfrm>
          <a:off x="1902921" y="372066"/>
          <a:ext cx="4850775" cy="4850775"/>
        </a:xfrm>
        <a:prstGeom prst="blockArc">
          <a:avLst>
            <a:gd name="adj1" fmla="val 18163636"/>
            <a:gd name="adj2" fmla="val 20127273"/>
            <a:gd name="adj3" fmla="val 2508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0C8D768-8122-9B47-AEBC-DF28F1F3755E}">
      <dsp:nvSpPr>
        <dsp:cNvPr id="0" name=""/>
        <dsp:cNvSpPr/>
      </dsp:nvSpPr>
      <dsp:spPr>
        <a:xfrm>
          <a:off x="1902921" y="372066"/>
          <a:ext cx="4850775" cy="4850775"/>
        </a:xfrm>
        <a:prstGeom prst="blockArc">
          <a:avLst>
            <a:gd name="adj1" fmla="val 16200000"/>
            <a:gd name="adj2" fmla="val 18163636"/>
            <a:gd name="adj3" fmla="val 2508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BBAFA0F-F546-3D42-9D09-497D54CA9626}">
      <dsp:nvSpPr>
        <dsp:cNvPr id="0" name=""/>
        <dsp:cNvSpPr/>
      </dsp:nvSpPr>
      <dsp:spPr>
        <a:xfrm>
          <a:off x="1364494" y="29582"/>
          <a:ext cx="5927628" cy="553574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it-IT" sz="2800" b="1" i="1" kern="1200" dirty="0" smtClean="0">
              <a:solidFill>
                <a:schemeClr val="accent2"/>
              </a:solidFill>
            </a:rPr>
            <a:t>attori della governance societaria</a:t>
          </a:r>
          <a:endParaRPr lang="it-IT" sz="2800" b="1" i="1" kern="1200" dirty="0">
            <a:solidFill>
              <a:schemeClr val="accent2"/>
            </a:solidFill>
          </a:endParaRPr>
        </a:p>
      </dsp:txBody>
      <dsp:txXfrm>
        <a:off x="2232575" y="840273"/>
        <a:ext cx="4191466" cy="3914360"/>
      </dsp:txXfrm>
    </dsp:sp>
    <dsp:sp modelId="{E7D05F25-B721-1841-93B0-21707C05B001}">
      <dsp:nvSpPr>
        <dsp:cNvPr id="0" name=""/>
        <dsp:cNvSpPr/>
      </dsp:nvSpPr>
      <dsp:spPr>
        <a:xfrm>
          <a:off x="3905939" y="-19892"/>
          <a:ext cx="844738" cy="84473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it-IT" sz="900" b="1" kern="1200" dirty="0" smtClean="0"/>
            <a:t>Consiglio di Amministrazione</a:t>
          </a:r>
          <a:endParaRPr lang="it-IT" sz="900" b="1" kern="1200" dirty="0"/>
        </a:p>
      </dsp:txBody>
      <dsp:txXfrm>
        <a:off x="4029648" y="103817"/>
        <a:ext cx="597320" cy="597320"/>
      </dsp:txXfrm>
    </dsp:sp>
    <dsp:sp modelId="{744B79C8-3796-1245-A0F4-49C00CE12EBA}">
      <dsp:nvSpPr>
        <dsp:cNvPr id="0" name=""/>
        <dsp:cNvSpPr/>
      </dsp:nvSpPr>
      <dsp:spPr>
        <a:xfrm>
          <a:off x="5200761" y="360301"/>
          <a:ext cx="844738" cy="84473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it-IT" sz="900" b="1" kern="1200" dirty="0" smtClean="0"/>
            <a:t>Amministratore incaricato</a:t>
          </a:r>
          <a:endParaRPr lang="it-IT" sz="900" b="1" kern="1200" dirty="0"/>
        </a:p>
      </dsp:txBody>
      <dsp:txXfrm>
        <a:off x="5324470" y="484010"/>
        <a:ext cx="597320" cy="597320"/>
      </dsp:txXfrm>
    </dsp:sp>
    <dsp:sp modelId="{C42BE18A-06E0-1243-A7E5-9CFD94BEEE1F}">
      <dsp:nvSpPr>
        <dsp:cNvPr id="0" name=""/>
        <dsp:cNvSpPr/>
      </dsp:nvSpPr>
      <dsp:spPr>
        <a:xfrm>
          <a:off x="6084487" y="1380174"/>
          <a:ext cx="844738" cy="84473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it-IT" sz="1100" b="1" kern="1200" dirty="0" smtClean="0"/>
            <a:t>Comitato controllo e rischi</a:t>
          </a:r>
          <a:endParaRPr lang="it-IT" sz="1100" b="1" kern="1200" dirty="0"/>
        </a:p>
      </dsp:txBody>
      <dsp:txXfrm>
        <a:off x="6208196" y="1503883"/>
        <a:ext cx="597320" cy="597320"/>
      </dsp:txXfrm>
    </dsp:sp>
    <dsp:sp modelId="{2B12B181-D337-3343-B866-E03D973B0445}">
      <dsp:nvSpPr>
        <dsp:cNvPr id="0" name=""/>
        <dsp:cNvSpPr/>
      </dsp:nvSpPr>
      <dsp:spPr>
        <a:xfrm>
          <a:off x="6276539" y="2715924"/>
          <a:ext cx="844738" cy="84473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it-IT" sz="1100" b="1" kern="1200" dirty="0" smtClean="0"/>
            <a:t>Dirigente Preposto</a:t>
          </a:r>
          <a:endParaRPr lang="it-IT" sz="1100" b="1" kern="1200" dirty="0"/>
        </a:p>
      </dsp:txBody>
      <dsp:txXfrm>
        <a:off x="6400248" y="2839633"/>
        <a:ext cx="597320" cy="597320"/>
      </dsp:txXfrm>
    </dsp:sp>
    <dsp:sp modelId="{9C6EEE0D-DB4E-0A41-8884-5AD51F07ADAB}">
      <dsp:nvSpPr>
        <dsp:cNvPr id="0" name=""/>
        <dsp:cNvSpPr/>
      </dsp:nvSpPr>
      <dsp:spPr>
        <a:xfrm>
          <a:off x="5715942" y="3943460"/>
          <a:ext cx="844738" cy="844738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it-IT" sz="1300" b="1" kern="1200" dirty="0" err="1" smtClean="0"/>
            <a:t>Internal</a:t>
          </a:r>
          <a:r>
            <a:rPr lang="it-IT" sz="1300" b="1" kern="1200" dirty="0" smtClean="0"/>
            <a:t> </a:t>
          </a:r>
          <a:r>
            <a:rPr lang="it-IT" sz="1300" b="1" kern="1200" dirty="0" err="1" smtClean="0"/>
            <a:t>Audit</a:t>
          </a:r>
          <a:endParaRPr lang="it-IT" sz="1300" b="1" kern="1200" dirty="0"/>
        </a:p>
      </dsp:txBody>
      <dsp:txXfrm>
        <a:off x="5839651" y="4067169"/>
        <a:ext cx="597320" cy="597320"/>
      </dsp:txXfrm>
    </dsp:sp>
    <dsp:sp modelId="{93E83DDE-4E82-4E4D-9C09-A1EBDA97783B}">
      <dsp:nvSpPr>
        <dsp:cNvPr id="0" name=""/>
        <dsp:cNvSpPr/>
      </dsp:nvSpPr>
      <dsp:spPr>
        <a:xfrm>
          <a:off x="4580682" y="4673047"/>
          <a:ext cx="844738" cy="84473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it-IT" sz="1100" b="1" kern="1200" dirty="0" smtClean="0"/>
            <a:t>Controlli di 2° livello </a:t>
          </a:r>
          <a:endParaRPr lang="it-IT" sz="1100" b="1" kern="1200" dirty="0"/>
        </a:p>
      </dsp:txBody>
      <dsp:txXfrm>
        <a:off x="4704391" y="4796756"/>
        <a:ext cx="597320" cy="597320"/>
      </dsp:txXfrm>
    </dsp:sp>
    <dsp:sp modelId="{25C5CAA1-3856-6A42-B8BE-1FE6DAEF767E}">
      <dsp:nvSpPr>
        <dsp:cNvPr id="0" name=""/>
        <dsp:cNvSpPr/>
      </dsp:nvSpPr>
      <dsp:spPr>
        <a:xfrm>
          <a:off x="3231196" y="4673047"/>
          <a:ext cx="844738" cy="84473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it-IT" sz="900" b="1" kern="1200" dirty="0" smtClean="0"/>
            <a:t>Controlli di 1° livello</a:t>
          </a:r>
          <a:endParaRPr lang="it-IT" sz="900" b="1" kern="1200" dirty="0"/>
        </a:p>
      </dsp:txBody>
      <dsp:txXfrm>
        <a:off x="3354905" y="4796756"/>
        <a:ext cx="597320" cy="597320"/>
      </dsp:txXfrm>
    </dsp:sp>
    <dsp:sp modelId="{6852A70C-E51A-2C4C-AE4A-E226A354FB44}">
      <dsp:nvSpPr>
        <dsp:cNvPr id="0" name=""/>
        <dsp:cNvSpPr/>
      </dsp:nvSpPr>
      <dsp:spPr>
        <a:xfrm>
          <a:off x="2095936" y="3943460"/>
          <a:ext cx="844738" cy="84473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it-IT" sz="1000" b="1" kern="1200" dirty="0" smtClean="0"/>
            <a:t>Organismo di Vigilanza</a:t>
          </a:r>
          <a:endParaRPr lang="it-IT" sz="1000" b="1" kern="1200" dirty="0"/>
        </a:p>
      </dsp:txBody>
      <dsp:txXfrm>
        <a:off x="2219645" y="4067169"/>
        <a:ext cx="597320" cy="597320"/>
      </dsp:txXfrm>
    </dsp:sp>
    <dsp:sp modelId="{BB0104F3-D1ED-7649-A6B8-24196317FEF1}">
      <dsp:nvSpPr>
        <dsp:cNvPr id="0" name=""/>
        <dsp:cNvSpPr/>
      </dsp:nvSpPr>
      <dsp:spPr>
        <a:xfrm>
          <a:off x="1535340" y="2715924"/>
          <a:ext cx="844738" cy="84473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it-IT" sz="1100" b="1" kern="1200" dirty="0" smtClean="0"/>
            <a:t>Società di Revisione</a:t>
          </a:r>
          <a:endParaRPr lang="it-IT" sz="1100" b="1" kern="1200" dirty="0"/>
        </a:p>
      </dsp:txBody>
      <dsp:txXfrm>
        <a:off x="1659049" y="2839633"/>
        <a:ext cx="597320" cy="597320"/>
      </dsp:txXfrm>
    </dsp:sp>
    <dsp:sp modelId="{6E0C0E23-2781-6545-B74D-50A093806304}">
      <dsp:nvSpPr>
        <dsp:cNvPr id="0" name=""/>
        <dsp:cNvSpPr/>
      </dsp:nvSpPr>
      <dsp:spPr>
        <a:xfrm>
          <a:off x="1727391" y="1380174"/>
          <a:ext cx="844738" cy="844738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it-IT" sz="1000" b="1" kern="1200" dirty="0" smtClean="0"/>
            <a:t>Comitato Controllo Interno e Revisione Contabile</a:t>
          </a:r>
          <a:endParaRPr lang="it-IT" sz="1000" b="1" kern="1200" dirty="0"/>
        </a:p>
      </dsp:txBody>
      <dsp:txXfrm>
        <a:off x="1851100" y="1503883"/>
        <a:ext cx="597320" cy="597320"/>
      </dsp:txXfrm>
    </dsp:sp>
    <dsp:sp modelId="{8A71E1B6-7914-E947-8D8A-EB2F12F1D3DB}">
      <dsp:nvSpPr>
        <dsp:cNvPr id="0" name=""/>
        <dsp:cNvSpPr/>
      </dsp:nvSpPr>
      <dsp:spPr>
        <a:xfrm>
          <a:off x="2629006" y="360305"/>
          <a:ext cx="844738" cy="84473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it-IT" sz="1000" b="1" kern="1200" dirty="0" smtClean="0"/>
            <a:t>Collegio Sindacale</a:t>
          </a:r>
          <a:endParaRPr lang="it-IT" sz="1000" b="1" kern="1200" dirty="0"/>
        </a:p>
      </dsp:txBody>
      <dsp:txXfrm>
        <a:off x="2752715" y="484014"/>
        <a:ext cx="597320" cy="597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782C-0ADC-40F6-B175-8E47E18B3DFF}" type="datetimeFigureOut">
              <a:rPr lang="it-IT" smtClean="0"/>
              <a:t>01/07/13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D7EB-C4F8-4FAC-8AA8-B6943F450397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782C-0ADC-40F6-B175-8E47E18B3DFF}" type="datetimeFigureOut">
              <a:rPr lang="it-IT" smtClean="0"/>
              <a:t>01/07/13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D7EB-C4F8-4FAC-8AA8-B6943F450397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782C-0ADC-40F6-B175-8E47E18B3DFF}" type="datetimeFigureOut">
              <a:rPr lang="it-IT" smtClean="0"/>
              <a:t>01/07/13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D7EB-C4F8-4FAC-8AA8-B6943F450397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782C-0ADC-40F6-B175-8E47E18B3DFF}" type="datetimeFigureOut">
              <a:rPr lang="it-IT" smtClean="0"/>
              <a:t>01/07/13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D7EB-C4F8-4FAC-8AA8-B6943F450397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782C-0ADC-40F6-B175-8E47E18B3DFF}" type="datetimeFigureOut">
              <a:rPr lang="it-IT" smtClean="0"/>
              <a:t>01/07/13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D7EB-C4F8-4FAC-8AA8-B6943F450397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782C-0ADC-40F6-B175-8E47E18B3DFF}" type="datetimeFigureOut">
              <a:rPr lang="it-IT" smtClean="0"/>
              <a:t>01/07/13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D7EB-C4F8-4FAC-8AA8-B6943F450397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782C-0ADC-40F6-B175-8E47E18B3DFF}" type="datetimeFigureOut">
              <a:rPr lang="it-IT" smtClean="0"/>
              <a:t>01/07/13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D7EB-C4F8-4FAC-8AA8-B6943F450397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782C-0ADC-40F6-B175-8E47E18B3DFF}" type="datetimeFigureOut">
              <a:rPr lang="it-IT" smtClean="0"/>
              <a:t>01/07/13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D7EB-C4F8-4FAC-8AA8-B6943F450397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782C-0ADC-40F6-B175-8E47E18B3DFF}" type="datetimeFigureOut">
              <a:rPr lang="it-IT" smtClean="0"/>
              <a:t>01/07/13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D7EB-C4F8-4FAC-8AA8-B6943F450397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782C-0ADC-40F6-B175-8E47E18B3DFF}" type="datetimeFigureOut">
              <a:rPr lang="it-IT" smtClean="0"/>
              <a:t>01/07/13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D7EB-C4F8-4FAC-8AA8-B6943F450397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782C-0ADC-40F6-B175-8E47E18B3DFF}" type="datetimeFigureOut">
              <a:rPr lang="it-IT" smtClean="0"/>
              <a:t>01/07/13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3D7EB-C4F8-4FAC-8AA8-B6943F450397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7782C-0ADC-40F6-B175-8E47E18B3DFF}" type="datetimeFigureOut">
              <a:rPr lang="it-IT" smtClean="0"/>
              <a:t>01/07/13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3D7EB-C4F8-4FAC-8AA8-B6943F450397}" type="slidenum">
              <a:rPr lang="it-IT" smtClean="0"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ctrTitle"/>
          </p:nvPr>
        </p:nvSpPr>
        <p:spPr>
          <a:xfrm>
            <a:off x="685800" y="1065213"/>
            <a:ext cx="7772400" cy="1470025"/>
          </a:xfrm>
        </p:spPr>
        <p:txBody>
          <a:bodyPr/>
          <a:lstStyle/>
          <a:p>
            <a:r>
              <a:rPr lang="it-IT" b="1" smtClean="0">
                <a:solidFill>
                  <a:schemeClr val="accent2"/>
                </a:solidFill>
              </a:rPr>
              <a:t>GOVERNO e CONTROLLO SOCIETARIO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rtlCol="0" anchor="ctr">
            <a:normAutofit fontScale="92500" lnSpcReduction="20000"/>
          </a:bodyPr>
          <a:lstStyle/>
          <a:p>
            <a:pPr algn="l" fontAlgn="auto">
              <a:spcAft>
                <a:spcPts val="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it-IT" i="1" dirty="0" smtClean="0">
                <a:ea typeface="+mn-ea"/>
              </a:rPr>
              <a:t> attori e funzioni</a:t>
            </a:r>
          </a:p>
          <a:p>
            <a:pPr algn="l" fontAlgn="auto">
              <a:spcAft>
                <a:spcPts val="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it-IT" i="1" dirty="0" smtClean="0">
                <a:ea typeface="+mn-ea"/>
              </a:rPr>
              <a:t> relazioni </a:t>
            </a:r>
          </a:p>
          <a:p>
            <a:pPr algn="l" fontAlgn="auto">
              <a:spcAft>
                <a:spcPts val="0"/>
              </a:spcAft>
              <a:buClr>
                <a:schemeClr val="accent2"/>
              </a:buClr>
              <a:buFont typeface="Wingdings" charset="2"/>
              <a:buChar char="§"/>
              <a:defRPr/>
            </a:pPr>
            <a:r>
              <a:rPr lang="it-IT" i="1" dirty="0" smtClean="0">
                <a:ea typeface="+mn-ea"/>
              </a:rPr>
              <a:t> verso un approccio </a:t>
            </a:r>
            <a:r>
              <a:rPr lang="it-IT" b="1" i="1" dirty="0" smtClean="0">
                <a:ea typeface="+mn-ea"/>
              </a:rPr>
              <a:t>integrato</a:t>
            </a:r>
            <a:r>
              <a:rPr lang="it-IT" i="1" dirty="0" smtClean="0">
                <a:ea typeface="+mn-ea"/>
              </a:rPr>
              <a:t> e </a:t>
            </a:r>
            <a:r>
              <a:rPr lang="it-IT" b="1" i="1" dirty="0" smtClean="0">
                <a:ea typeface="+mn-ea"/>
              </a:rPr>
              <a:t>orientato al rischio</a:t>
            </a:r>
            <a:endParaRPr lang="it-IT" b="1" i="1" dirty="0">
              <a:ea typeface="+mn-ea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7E56-F3B3-4E2B-97EE-FB1151AC0C44}" type="slidenum">
              <a:rPr lang="it-IT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2FDC-745B-4811-B387-2A090F29B30D}" type="slidenum">
              <a:rPr lang="it-IT"/>
              <a:pPr/>
              <a:t>2</a:t>
            </a:fld>
            <a:endParaRPr lang="it-IT"/>
          </a:p>
        </p:txBody>
      </p:sp>
      <p:graphicFrame>
        <p:nvGraphicFramePr>
          <p:cNvPr id="5" name="Diagramma 4"/>
          <p:cNvGraphicFramePr/>
          <p:nvPr/>
        </p:nvGraphicFramePr>
        <p:xfrm>
          <a:off x="339828" y="548594"/>
          <a:ext cx="8656618" cy="5545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8199-B6B4-482A-98AC-EAA00A842D51}" type="slidenum">
              <a:rPr lang="it-IT"/>
              <a:pPr/>
              <a:t>3</a:t>
            </a:fld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11125" y="142875"/>
          <a:ext cx="8907463" cy="6275706"/>
        </p:xfrm>
        <a:graphic>
          <a:graphicData uri="http://schemas.openxmlformats.org/drawingml/2006/table">
            <a:tbl>
              <a:tblPr/>
              <a:tblGrid>
                <a:gridCol w="1373188"/>
                <a:gridCol w="2716212"/>
                <a:gridCol w="1576388"/>
                <a:gridCol w="534987"/>
                <a:gridCol w="2706688"/>
              </a:tblGrid>
              <a:tr h="722313">
                <a:tc gridSpan="5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Consiglio di Amministrazione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E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511300">
                <a:tc rowSpan="2"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8E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amministratore incaricato del sistema di controllo interno e di gestione dei rischi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E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art. 7 Codice di Autodisciplina 2011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223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comitato controllo e rischi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E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4500">
                <a:tc gridSpan="5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Collegio Sindacale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comitato controllo interno e revisione contabile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art.19 d.lgs. 39/2010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4500">
                <a:tc gridSpan="5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Società di Revisione 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(ex d.lgs.39/2010)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22313">
                <a:tc gridSpan="2"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Organismo di Vigilanza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art. 6 d.lgs. 231/2001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4500">
                <a:tc gridSpan="2"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controllo di 3° livello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responsabile </a:t>
                      </a: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Internal Audit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9BE7-E6DB-4626-90FE-404803408529}" type="slidenum">
              <a:rPr lang="it-IT"/>
              <a:pPr/>
              <a:t>4</a:t>
            </a:fld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11125" y="179388"/>
          <a:ext cx="8907463" cy="6055996"/>
        </p:xfrm>
        <a:graphic>
          <a:graphicData uri="http://schemas.openxmlformats.org/drawingml/2006/table">
            <a:tbl>
              <a:tblPr/>
              <a:tblGrid>
                <a:gridCol w="2822575"/>
                <a:gridCol w="4916488"/>
                <a:gridCol w="1168400"/>
              </a:tblGrid>
              <a:tr h="722313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controllo di 2° livello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511300">
                <a:tc rowSpan="6"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Dirigente preposto alla redazione dei documenti contabili societari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262/05 (T.U.F. 154bis)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223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responsabile 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Risk Management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445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responsabile 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Funzione di Compliance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responsabile 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Controllo di gestione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445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responsabile 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Qualità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270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responsabile 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Sicurezza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controllo di 1° livello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Management Operativo,</a:t>
                      </a: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Organizzazione, </a:t>
                      </a: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Process Owner, ... 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6248-FEF3-445A-9AF3-98D10D5C2651}" type="slidenum">
              <a:rPr lang="it-IT"/>
              <a:pPr/>
              <a:t>5</a:t>
            </a:fld>
            <a:endParaRPr lang="it-IT"/>
          </a:p>
        </p:txBody>
      </p:sp>
      <p:sp>
        <p:nvSpPr>
          <p:cNvPr id="19459" name="CasellaDiTesto 2"/>
          <p:cNvSpPr txBox="1">
            <a:spLocks noChangeArrowheads="1"/>
          </p:cNvSpPr>
          <p:nvPr/>
        </p:nvSpPr>
        <p:spPr bwMode="auto">
          <a:xfrm>
            <a:off x="104775" y="69850"/>
            <a:ext cx="89947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3000" b="1" i="1" u="sng">
                <a:solidFill>
                  <a:schemeClr val="accent2"/>
                </a:solidFill>
                <a:latin typeface="Calibri" pitchFamily="34" charset="0"/>
              </a:rPr>
              <a:t>attori della governance societaria: funzioni di controllo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15888" y="858838"/>
          <a:ext cx="8951912" cy="5151120"/>
        </p:xfrm>
        <a:graphic>
          <a:graphicData uri="http://schemas.openxmlformats.org/drawingml/2006/table">
            <a:tbl>
              <a:tblPr/>
              <a:tblGrid>
                <a:gridCol w="2925762"/>
                <a:gridCol w="1974850"/>
                <a:gridCol w="4051300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attore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fonte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funzioni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amministratore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incaricato del sistema di controllo interno e gestione dei rischi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codice autodisciplina 2011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istituzione e mantenimento di un efficace </a:t>
                      </a:r>
                      <a:r>
                        <a:rPr kumimoji="0" 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sistema di controllo interno e di gestione dei rischi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comitato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controllo e rischi (del CdA)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codice autodisciplina 2011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supportare con una adeguata attività istruttoria le valutazioni e le decisioni del CdA relative al </a:t>
                      </a:r>
                      <a:r>
                        <a:rPr kumimoji="0" 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sistema di controllo interno e di gestione dei rischi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nonché quelle relative all’approvazione delle relazioni finanziarie periodiche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F941-A880-4BCD-9720-B7C7960C1C77}" type="slidenum">
              <a:rPr lang="it-IT"/>
              <a:pPr/>
              <a:t>6</a:t>
            </a:fld>
            <a:endParaRPr lang="it-IT"/>
          </a:p>
        </p:txBody>
      </p:sp>
      <p:sp>
        <p:nvSpPr>
          <p:cNvPr id="20483" name="CasellaDiTesto 2"/>
          <p:cNvSpPr txBox="1">
            <a:spLocks noChangeArrowheads="1"/>
          </p:cNvSpPr>
          <p:nvPr/>
        </p:nvSpPr>
        <p:spPr bwMode="auto">
          <a:xfrm>
            <a:off x="104775" y="69850"/>
            <a:ext cx="89947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3000" b="1" i="1" u="sng">
                <a:solidFill>
                  <a:schemeClr val="accent2"/>
                </a:solidFill>
                <a:latin typeface="Calibri" pitchFamily="34" charset="0"/>
              </a:rPr>
              <a:t>attori della governance societaria: funzioni di controllo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15888" y="858838"/>
          <a:ext cx="8951912" cy="5882640"/>
        </p:xfrm>
        <a:graphic>
          <a:graphicData uri="http://schemas.openxmlformats.org/drawingml/2006/table">
            <a:tbl>
              <a:tblPr/>
              <a:tblGrid>
                <a:gridCol w="2925762"/>
                <a:gridCol w="1447800"/>
                <a:gridCol w="4578350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attore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fonte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funzioni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comitato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controllo interno e revisione contabile (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Wingdings" pitchFamily="2" charset="2"/>
                          <a:ea typeface="ＭＳ Ｐゴシック" pitchFamily="34" charset="-128"/>
                        </a:rPr>
                        <a:t>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collegio sindacale)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art.19 d.lgs.39/2010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vigila sull’efficacia dei </a:t>
                      </a:r>
                      <a:r>
                        <a:rPr kumimoji="0" 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sistemi di controllo interno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- di revisione contabile se applicabile - </a:t>
                      </a:r>
                      <a:r>
                        <a:rPr kumimoji="0" 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 di gestione del rischio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organismo di vigilanza 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OdV 231</a:t>
                      </a: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art.6  d.lgs. 231/2001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vigila su funzionamento e osservanza dei </a:t>
                      </a:r>
                      <a:r>
                        <a:rPr kumimoji="0" 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modelli di organizzazione e di gestione idonei a prevenire i reati 231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e cura il loro aggiornamento. I modelli sono atti a individuare le attività nel cui ambito possono essere commessi reati e a prevedere specifici protocolli in relazione ai reati da prevenire (rischio e controllo).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D1B2-4136-4241-A840-08E18A80889D}" type="slidenum">
              <a:rPr lang="it-IT"/>
              <a:pPr/>
              <a:t>7</a:t>
            </a:fld>
            <a:endParaRPr lang="it-IT"/>
          </a:p>
        </p:txBody>
      </p:sp>
      <p:sp>
        <p:nvSpPr>
          <p:cNvPr id="21507" name="CasellaDiTesto 2"/>
          <p:cNvSpPr txBox="1">
            <a:spLocks noChangeArrowheads="1"/>
          </p:cNvSpPr>
          <p:nvPr/>
        </p:nvSpPr>
        <p:spPr bwMode="auto">
          <a:xfrm>
            <a:off x="104775" y="69850"/>
            <a:ext cx="89947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3000" b="1" i="1" u="sng">
                <a:solidFill>
                  <a:schemeClr val="accent2"/>
                </a:solidFill>
                <a:latin typeface="Calibri" pitchFamily="34" charset="0"/>
              </a:rPr>
              <a:t>attori della governance societaria: funzioni di controllo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15888" y="858838"/>
          <a:ext cx="8951912" cy="5516880"/>
        </p:xfrm>
        <a:graphic>
          <a:graphicData uri="http://schemas.openxmlformats.org/drawingml/2006/table">
            <a:tbl>
              <a:tblPr/>
              <a:tblGrid>
                <a:gridCol w="2925762"/>
                <a:gridCol w="1947863"/>
                <a:gridCol w="4078287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attore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fonte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funzioni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responsabile </a:t>
                      </a: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internal audit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codice autodisciplina 2011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verifica che il </a:t>
                      </a:r>
                      <a:r>
                        <a:rPr kumimoji="0" 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sistema di controllo interno e di gestione dei rischi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sia funzionante ed adeguato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Dirigente Preposto 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alla redazione dei documenti contabili societari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262/05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(TUF 154bis)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dispone </a:t>
                      </a:r>
                      <a:r>
                        <a:rPr kumimoji="0" 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adeguate procedure amministrative contabili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per la predisposizione del bilancio e di ogni altra comunicazione finanziaria e periodicamente ne attesta (congiuntamente agli organi amministrativi delegati) l’adeguatezza e l’effettiva applicazione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DE3A-666D-47DB-B6B2-D6F930C2346E}" type="slidenum">
              <a:rPr lang="it-IT"/>
              <a:pPr/>
              <a:t>8</a:t>
            </a:fld>
            <a:endParaRPr lang="it-IT"/>
          </a:p>
        </p:txBody>
      </p:sp>
      <p:sp>
        <p:nvSpPr>
          <p:cNvPr id="22531" name="CasellaDiTesto 2"/>
          <p:cNvSpPr txBox="1">
            <a:spLocks noChangeArrowheads="1"/>
          </p:cNvSpPr>
          <p:nvPr/>
        </p:nvSpPr>
        <p:spPr bwMode="auto">
          <a:xfrm>
            <a:off x="104775" y="69850"/>
            <a:ext cx="89947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3000" b="1" i="1" u="sng">
                <a:solidFill>
                  <a:schemeClr val="accent2"/>
                </a:solidFill>
                <a:latin typeface="Calibri" pitchFamily="34" charset="0"/>
              </a:rPr>
              <a:t>attori della governance societaria: funzioni di controllo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15888" y="822325"/>
          <a:ext cx="8951912" cy="5882640"/>
        </p:xfrm>
        <a:graphic>
          <a:graphicData uri="http://schemas.openxmlformats.org/drawingml/2006/table">
            <a:tbl>
              <a:tblPr/>
              <a:tblGrid>
                <a:gridCol w="3263900"/>
                <a:gridCol w="1914525"/>
                <a:gridCol w="3773487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attore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fonte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funzioni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responsabili controllo di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2°</a:t>
                      </a: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livello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risk management, compliance, controllo di gestione, qualità, sicurezza, 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codice autodisciplina 2011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il </a:t>
                      </a:r>
                      <a:r>
                        <a:rPr kumimoji="0" 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sistema di controllo interno e di gestione dei rischi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coinvolge i ruoli e le funzioni aziendali con specifici compiti in tema di controllo interno e di gestione dei rischi, 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articolati in relazione a dimensioni, complessità e profilo di rischio dell’impresa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responsabili controllo di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1° livello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management operativo, organizzazione, process owner, ...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73D0-57D2-47DD-9543-BE61608278A5}" type="slidenum">
              <a:rPr lang="it-IT"/>
              <a:pPr/>
              <a:t>9</a:t>
            </a:fld>
            <a:endParaRPr lang="it-IT"/>
          </a:p>
        </p:txBody>
      </p:sp>
      <p:sp>
        <p:nvSpPr>
          <p:cNvPr id="23555" name="CasellaDiTesto 3"/>
          <p:cNvSpPr txBox="1">
            <a:spLocks noChangeArrowheads="1"/>
          </p:cNvSpPr>
          <p:nvPr/>
        </p:nvSpPr>
        <p:spPr bwMode="auto">
          <a:xfrm>
            <a:off x="36513" y="3860800"/>
            <a:ext cx="9053512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2800" b="1">
                <a:solidFill>
                  <a:schemeClr val="tx2"/>
                </a:solidFill>
                <a:latin typeface="Calibri" pitchFamily="34" charset="0"/>
              </a:rPr>
              <a:t>L’insieme delle regole, delle procedure, delle strutture organizzative volte a consentire - </a:t>
            </a:r>
            <a:r>
              <a:rPr lang="it-IT" sz="2800" b="1" i="1">
                <a:solidFill>
                  <a:schemeClr val="accent2"/>
                </a:solidFill>
                <a:latin typeface="Calibri" pitchFamily="34" charset="0"/>
              </a:rPr>
              <a:t>attraverso un adeguato processo di identificazione, misurazione, gestione e monitoraggio dei principali rischi</a:t>
            </a:r>
            <a:r>
              <a:rPr lang="it-IT" sz="2800" b="1">
                <a:solidFill>
                  <a:schemeClr val="tx2"/>
                </a:solidFill>
                <a:latin typeface="Calibri" pitchFamily="34" charset="0"/>
              </a:rPr>
              <a:t> - una conduzione dell’impresa sana, corretta e coerente con gli obiettivi prefissati</a:t>
            </a:r>
          </a:p>
        </p:txBody>
      </p:sp>
      <p:pic>
        <p:nvPicPr>
          <p:cNvPr id="23556" name="Immagin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84200"/>
            <a:ext cx="4979988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ccia curva 5"/>
          <p:cNvSpPr>
            <a:spLocks noChangeArrowheads="1"/>
          </p:cNvSpPr>
          <p:nvPr/>
        </p:nvSpPr>
        <p:spPr bwMode="auto">
          <a:xfrm rot="5400000">
            <a:off x="4440238" y="1954212"/>
            <a:ext cx="1887538" cy="1897063"/>
          </a:xfrm>
          <a:custGeom>
            <a:avLst/>
            <a:gdLst>
              <a:gd name="T0" fmla="*/ 1415008 w 1886677"/>
              <a:gd name="T1" fmla="*/ 0 h 1896497"/>
              <a:gd name="T2" fmla="*/ 1415008 w 1886677"/>
              <a:gd name="T3" fmla="*/ 943339 h 1896497"/>
              <a:gd name="T4" fmla="*/ 235835 w 1886677"/>
              <a:gd name="T5" fmla="*/ 1896497 h 1896497"/>
              <a:gd name="T6" fmla="*/ 1886677 w 1886677"/>
              <a:gd name="T7" fmla="*/ 471669 h 1896497"/>
              <a:gd name="T8" fmla="*/ 3 60000 65536"/>
              <a:gd name="T9" fmla="*/ 1 60000 65536"/>
              <a:gd name="T10" fmla="*/ 1 60000 65536"/>
              <a:gd name="T11" fmla="*/ 0 60000 65536"/>
              <a:gd name="T12" fmla="*/ 0 w 1886677"/>
              <a:gd name="T13" fmla="*/ 0 h 1896497"/>
              <a:gd name="T14" fmla="*/ 1886677 w 1886677"/>
              <a:gd name="T15" fmla="*/ 1896497 h 189649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86677" h="1896497">
                <a:moveTo>
                  <a:pt x="0" y="1896497"/>
                </a:moveTo>
                <a:lnTo>
                  <a:pt x="0" y="1061256"/>
                </a:lnTo>
                <a:cubicBezTo>
                  <a:pt x="0" y="605388"/>
                  <a:pt x="369553" y="235835"/>
                  <a:pt x="825420" y="235835"/>
                </a:cubicBezTo>
                <a:lnTo>
                  <a:pt x="1415008" y="235835"/>
                </a:lnTo>
                <a:lnTo>
                  <a:pt x="1415008" y="0"/>
                </a:lnTo>
                <a:lnTo>
                  <a:pt x="1886677" y="471669"/>
                </a:lnTo>
                <a:lnTo>
                  <a:pt x="1415008" y="943339"/>
                </a:lnTo>
                <a:lnTo>
                  <a:pt x="1415008" y="707504"/>
                </a:lnTo>
                <a:lnTo>
                  <a:pt x="825421" y="707504"/>
                </a:lnTo>
                <a:lnTo>
                  <a:pt x="825420" y="707504"/>
                </a:lnTo>
                <a:cubicBezTo>
                  <a:pt x="630049" y="707504"/>
                  <a:pt x="471669" y="865884"/>
                  <a:pt x="471669" y="1061255"/>
                </a:cubicBezTo>
                <a:lnTo>
                  <a:pt x="471669" y="1896497"/>
                </a:lnTo>
                <a:close/>
              </a:path>
            </a:pathLst>
          </a:cu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614</Words>
  <Application>Microsoft Macintosh PowerPoint</Application>
  <PresentationFormat>Presentazione su schermo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GOVERNO e CONTROLLO SOCIETARIO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Valued Acer Customer</dc:creator>
  <cp:lastModifiedBy>Bettina Campedelli</cp:lastModifiedBy>
  <cp:revision>2</cp:revision>
  <dcterms:created xsi:type="dcterms:W3CDTF">2012-09-03T07:05:37Z</dcterms:created>
  <dcterms:modified xsi:type="dcterms:W3CDTF">2013-07-01T08:48:25Z</dcterms:modified>
</cp:coreProperties>
</file>