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tteo\Downloads\Guida%20alla%20prenotazione%20di%20un%20volo%20easyJet%20-%20YouTube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-phishing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TRANSAZIONI SU SITI </a:t>
            </a:r>
            <a:r>
              <a:rPr lang="it-IT" dirty="0" err="1" smtClean="0"/>
              <a:t>DI</a:t>
            </a:r>
            <a:r>
              <a:rPr lang="it-IT" dirty="0" smtClean="0"/>
              <a:t> COMMERCIO ELETTRONICO</a:t>
            </a:r>
          </a:p>
          <a:p>
            <a:r>
              <a:rPr lang="it-IT" dirty="0" smtClean="0"/>
              <a:t>TRUFFE ONLINE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</a:t>
            </a:r>
            <a:r>
              <a:rPr lang="it-IT" dirty="0" err="1" smtClean="0"/>
              <a:t>DI</a:t>
            </a:r>
            <a:r>
              <a:rPr lang="it-IT" dirty="0" smtClean="0"/>
              <a:t> TRANSAZIONI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E-SHOP CLASSICI</a:t>
            </a:r>
          </a:p>
          <a:p>
            <a:pPr lvl="1"/>
            <a:r>
              <a:rPr lang="it-IT" dirty="0" err="1" smtClean="0"/>
              <a:t>AMAZON.COM</a:t>
            </a:r>
            <a:endParaRPr lang="it-IT" dirty="0" smtClean="0"/>
          </a:p>
          <a:p>
            <a:pPr lvl="1"/>
            <a:r>
              <a:rPr lang="it-IT" dirty="0" err="1" smtClean="0"/>
              <a:t>EASYJET.COM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AMAZON.COM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http://www.amazon.com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EASYJET</a:t>
            </a:r>
            <a:endParaRPr lang="it-IT" dirty="0"/>
          </a:p>
        </p:txBody>
      </p:sp>
      <p:pic>
        <p:nvPicPr>
          <p:cNvPr id="4" name="Guida alla prenotazione di un volo easyJet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340768"/>
            <a:ext cx="6552728" cy="4914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1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TRUFFE ONLINE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http://www.anti-phishing.it/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156</Words>
  <Application>Microsoft Office PowerPoint</Application>
  <PresentationFormat>Presentazione su schermo (4:3)</PresentationFormat>
  <Paragraphs>54</Paragraphs>
  <Slides>7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Presentazione del lavoro del team</vt:lpstr>
      <vt:lpstr>INFORMATICA PER IL COMMERCIO ELETTRONICO</vt:lpstr>
      <vt:lpstr>INDICE</vt:lpstr>
      <vt:lpstr>AGENDA</vt:lpstr>
      <vt:lpstr>ESEMPI DI TRANSAZIONI</vt:lpstr>
      <vt:lpstr>AMAZON.COM</vt:lpstr>
      <vt:lpstr>EASYJET</vt:lpstr>
      <vt:lpstr>TRUFFE ONLINE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2011-08-20T17:14:39Z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