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2" r:id="rId4"/>
    <p:sldId id="263" r:id="rId5"/>
    <p:sldId id="264" r:id="rId6"/>
    <p:sldId id="260" r:id="rId7"/>
    <p:sldId id="265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27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55D3-7BB7-4E07-B978-83F6093871A7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1C68-4C80-4009-8638-750144C200B4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55D3-7BB7-4E07-B978-83F6093871A7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1C68-4C80-4009-8638-750144C200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55D3-7BB7-4E07-B978-83F6093871A7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1C68-4C80-4009-8638-750144C200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55D3-7BB7-4E07-B978-83F6093871A7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1C68-4C80-4009-8638-750144C200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55D3-7BB7-4E07-B978-83F6093871A7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1C68-4C80-4009-8638-750144C200B4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55D3-7BB7-4E07-B978-83F6093871A7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1C68-4C80-4009-8638-750144C200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55D3-7BB7-4E07-B978-83F6093871A7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1C68-4C80-4009-8638-750144C200B4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55D3-7BB7-4E07-B978-83F6093871A7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1C68-4C80-4009-8638-750144C200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55D3-7BB7-4E07-B978-83F6093871A7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1C68-4C80-4009-8638-750144C200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55D3-7BB7-4E07-B978-83F6093871A7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1C68-4C80-4009-8638-750144C200B4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55D3-7BB7-4E07-B978-83F6093871A7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1C68-4C80-4009-8638-750144C200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0A55D3-7BB7-4E07-B978-83F6093871A7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B691C68-4C80-4009-8638-750144C200B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GrAnde</a:t>
            </a:r>
            <a:r>
              <a:rPr lang="it-IT" dirty="0" smtClean="0"/>
              <a:t> Guerra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1914-1918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48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1914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28 giugno: Attentato di Sarajevo. Francesco Ferdinando e Sofia d’Asburgo uccisi dal nazionalista serbo </a:t>
            </a:r>
            <a:r>
              <a:rPr lang="it-IT" dirty="0" err="1" smtClean="0"/>
              <a:t>Gavrilo</a:t>
            </a:r>
            <a:r>
              <a:rPr lang="it-IT" dirty="0" smtClean="0"/>
              <a:t> </a:t>
            </a:r>
            <a:r>
              <a:rPr lang="it-IT" dirty="0" err="1" smtClean="0"/>
              <a:t>Princip</a:t>
            </a:r>
            <a:endParaRPr lang="it-IT" dirty="0" smtClean="0"/>
          </a:p>
          <a:p>
            <a:r>
              <a:rPr lang="it-IT" dirty="0" smtClean="0"/>
              <a:t>23 luglio: ultimatum austriaco alla Serbia</a:t>
            </a:r>
          </a:p>
          <a:p>
            <a:r>
              <a:rPr lang="it-IT" dirty="0" smtClean="0"/>
              <a:t>28 luglio: dichiarazione di guerra dell’Austria-Ungheria alla Serbia</a:t>
            </a:r>
          </a:p>
          <a:p>
            <a:r>
              <a:rPr lang="it-IT" dirty="0" smtClean="0"/>
              <a:t>31 luglio: il leader socialista francese Jean </a:t>
            </a:r>
            <a:r>
              <a:rPr lang="it-IT" dirty="0" err="1" smtClean="0"/>
              <a:t>Jaurés</a:t>
            </a:r>
            <a:r>
              <a:rPr lang="it-IT" dirty="0" smtClean="0"/>
              <a:t>, contrario alla guerra, è assassinato da un nazionalista di destra. La SFIO aderisce all’ «Union </a:t>
            </a:r>
            <a:r>
              <a:rPr lang="it-IT" dirty="0" err="1" smtClean="0"/>
              <a:t>Sacrée</a:t>
            </a:r>
            <a:r>
              <a:rPr lang="it-IT" dirty="0" smtClean="0"/>
              <a:t>».</a:t>
            </a:r>
          </a:p>
          <a:p>
            <a:r>
              <a:rPr lang="it-IT" dirty="0" smtClean="0"/>
              <a:t>Solo i socialisti russi, serbi e italiani si schierano contro la guerra. La II Internazionale socialista si spacca e si scioglie.</a:t>
            </a:r>
          </a:p>
          <a:p>
            <a:r>
              <a:rPr lang="it-IT" dirty="0" smtClean="0"/>
              <a:t>L’offensiva tedesca contri il Belgio suscita le reazioni di tutt’Europa</a:t>
            </a:r>
          </a:p>
          <a:p>
            <a:r>
              <a:rPr lang="it-IT" dirty="0" smtClean="0"/>
              <a:t>Settembre: battaglia della Marna. Resistenza francese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709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1915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24 maggio: l’Italia entra in guerra al fianco dell’Intesa</a:t>
            </a:r>
          </a:p>
          <a:p>
            <a:r>
              <a:rPr lang="it-IT" dirty="0" smtClean="0"/>
              <a:t>Agosto: i tedeschi occupano la Polonia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23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1916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Guerra di logoramento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31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1917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Marzo (febbraio): rivoluzione russa. Cade la monarchia zarista</a:t>
            </a:r>
          </a:p>
          <a:p>
            <a:r>
              <a:rPr lang="it-IT" dirty="0" smtClean="0"/>
              <a:t>6 aprile: gli USA entrano in guerra</a:t>
            </a:r>
          </a:p>
          <a:p>
            <a:r>
              <a:rPr lang="it-IT" dirty="0" smtClean="0"/>
              <a:t>Novembre (ottobre): rivoluzione bolscevica. 24 ottobre: sfondamento austriaco a Caporetto. Ripiegamento italiano sulla linea del Piave</a:t>
            </a:r>
          </a:p>
          <a:p>
            <a:r>
              <a:rPr lang="it-IT" dirty="0" smtClean="0"/>
              <a:t>Dicembre: La </a:t>
            </a:r>
            <a:r>
              <a:rPr lang="it-IT" dirty="0"/>
              <a:t>Russia esce dalla guerra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02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1918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Gennaio: programma di pace in 4 del presidente americano Wilson</a:t>
            </a:r>
          </a:p>
          <a:p>
            <a:r>
              <a:rPr lang="it-IT" dirty="0" smtClean="0"/>
              <a:t>3 marzo Pace di Brest-</a:t>
            </a:r>
            <a:r>
              <a:rPr lang="it-IT" dirty="0" err="1" smtClean="0"/>
              <a:t>Litovsk</a:t>
            </a:r>
            <a:r>
              <a:rPr lang="it-IT" dirty="0" smtClean="0"/>
              <a:t> tra Russia e Austria-Germania</a:t>
            </a:r>
          </a:p>
          <a:p>
            <a:r>
              <a:rPr lang="it-IT" dirty="0" smtClean="0"/>
              <a:t>Agosto: controffensiva sul fronte occidentale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79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1919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Gennaio: conferenza di pace a Parigi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00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</TotalTime>
  <Words>217</Words>
  <Application>Microsoft Office PowerPoint</Application>
  <PresentationFormat>Presentazione su schermo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Chiaro</vt:lpstr>
      <vt:lpstr>La GrAnde Guerra</vt:lpstr>
      <vt:lpstr>1914</vt:lpstr>
      <vt:lpstr>1915</vt:lpstr>
      <vt:lpstr>1916</vt:lpstr>
      <vt:lpstr>1917</vt:lpstr>
      <vt:lpstr>1918</vt:lpstr>
      <vt:lpstr>1919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GrAnde Guerra</dc:title>
  <dc:creator>Gian Paolo Romagnani</dc:creator>
  <cp:lastModifiedBy>Gian Paolo Romagnani</cp:lastModifiedBy>
  <cp:revision>5</cp:revision>
  <dcterms:created xsi:type="dcterms:W3CDTF">2014-11-28T21:39:01Z</dcterms:created>
  <dcterms:modified xsi:type="dcterms:W3CDTF">2014-11-28T22:22:27Z</dcterms:modified>
</cp:coreProperties>
</file>